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 id="2147483677" r:id="rId3"/>
  </p:sldMasterIdLst>
  <p:handoutMasterIdLst>
    <p:handoutMasterId r:id="rId71"/>
  </p:handoutMasterIdLst>
  <p:sldIdLst>
    <p:sldId id="256" r:id="rId4"/>
    <p:sldId id="293" r:id="rId5"/>
    <p:sldId id="354" r:id="rId6"/>
    <p:sldId id="353" r:id="rId7"/>
    <p:sldId id="296" r:id="rId8"/>
    <p:sldId id="297" r:id="rId9"/>
    <p:sldId id="298" r:id="rId10"/>
    <p:sldId id="299" r:id="rId11"/>
    <p:sldId id="300" r:id="rId12"/>
    <p:sldId id="271" r:id="rId13"/>
    <p:sldId id="272" r:id="rId14"/>
    <p:sldId id="273" r:id="rId15"/>
    <p:sldId id="277" r:id="rId16"/>
    <p:sldId id="274" r:id="rId17"/>
    <p:sldId id="348" r:id="rId18"/>
    <p:sldId id="349" r:id="rId19"/>
    <p:sldId id="350" r:id="rId20"/>
    <p:sldId id="332" r:id="rId21"/>
    <p:sldId id="333" r:id="rId22"/>
    <p:sldId id="334" r:id="rId23"/>
    <p:sldId id="335" r:id="rId24"/>
    <p:sldId id="336" r:id="rId25"/>
    <p:sldId id="337" r:id="rId26"/>
    <p:sldId id="338" r:id="rId27"/>
    <p:sldId id="339" r:id="rId28"/>
    <p:sldId id="324" r:id="rId29"/>
    <p:sldId id="325" r:id="rId30"/>
    <p:sldId id="326" r:id="rId31"/>
    <p:sldId id="327" r:id="rId32"/>
    <p:sldId id="328" r:id="rId33"/>
    <p:sldId id="329" r:id="rId34"/>
    <p:sldId id="330" r:id="rId35"/>
    <p:sldId id="331" r:id="rId36"/>
    <p:sldId id="285" r:id="rId37"/>
    <p:sldId id="286" r:id="rId38"/>
    <p:sldId id="289" r:id="rId39"/>
    <p:sldId id="287" r:id="rId40"/>
    <p:sldId id="288" r:id="rId41"/>
    <p:sldId id="290" r:id="rId42"/>
    <p:sldId id="291" r:id="rId43"/>
    <p:sldId id="292" r:id="rId44"/>
    <p:sldId id="261" r:id="rId45"/>
    <p:sldId id="262" r:id="rId46"/>
    <p:sldId id="266" r:id="rId47"/>
    <p:sldId id="276" r:id="rId48"/>
    <p:sldId id="267" r:id="rId49"/>
    <p:sldId id="351" r:id="rId50"/>
    <p:sldId id="352" r:id="rId51"/>
    <p:sldId id="268" r:id="rId52"/>
    <p:sldId id="269" r:id="rId53"/>
    <p:sldId id="270" r:id="rId54"/>
    <p:sldId id="278" r:id="rId55"/>
    <p:sldId id="279" r:id="rId56"/>
    <p:sldId id="355" r:id="rId57"/>
    <p:sldId id="280" r:id="rId58"/>
    <p:sldId id="281" r:id="rId59"/>
    <p:sldId id="282" r:id="rId60"/>
    <p:sldId id="283" r:id="rId61"/>
    <p:sldId id="284" r:id="rId62"/>
    <p:sldId id="257" r:id="rId63"/>
    <p:sldId id="258" r:id="rId64"/>
    <p:sldId id="259" r:id="rId65"/>
    <p:sldId id="275" r:id="rId66"/>
    <p:sldId id="260" r:id="rId67"/>
    <p:sldId id="263" r:id="rId68"/>
    <p:sldId id="264" r:id="rId69"/>
    <p:sldId id="265" r:id="rId70"/>
  </p:sldIdLst>
  <p:sldSz cx="9144000" cy="6858000" type="screen4x3"/>
  <p:notesSz cx="6858000" cy="9263063"/>
  <p:defaultTextStyle>
    <a:defPPr>
      <a:defRPr lang="en-US"/>
    </a:defPPr>
    <a:lvl1pPr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p:cViewPr varScale="1">
        <p:scale>
          <a:sx n="36" d="100"/>
          <a:sy n="36" d="100"/>
        </p:scale>
        <p:origin x="62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A35FD71-76C9-4C23-87AE-DA0EFD976F0B}"/>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cs typeface="+mn-cs"/>
              </a:defRPr>
            </a:lvl1pPr>
          </a:lstStyle>
          <a:p>
            <a:pPr>
              <a:defRPr/>
            </a:pPr>
            <a:endParaRPr lang="en-US" altLang="en-US"/>
          </a:p>
        </p:txBody>
      </p:sp>
      <p:sp>
        <p:nvSpPr>
          <p:cNvPr id="108547" name="Rectangle 3">
            <a:extLst>
              <a:ext uri="{FF2B5EF4-FFF2-40B4-BE49-F238E27FC236}">
                <a16:creationId xmlns:a16="http://schemas.microsoft.com/office/drawing/2014/main" id="{19BD0BDE-ECC2-4FBD-951B-68B9310DEC5C}"/>
              </a:ext>
            </a:extLst>
          </p:cNvPr>
          <p:cNvSpPr>
            <a:spLocks noGrp="1" noChangeArrowheads="1"/>
          </p:cNvSpPr>
          <p:nvPr>
            <p:ph type="dt" sz="quarter" idx="1"/>
          </p:nvPr>
        </p:nvSpPr>
        <p:spPr bwMode="auto">
          <a:xfrm>
            <a:off x="3884613"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108548" name="Rectangle 4">
            <a:extLst>
              <a:ext uri="{FF2B5EF4-FFF2-40B4-BE49-F238E27FC236}">
                <a16:creationId xmlns:a16="http://schemas.microsoft.com/office/drawing/2014/main" id="{6277EDE6-CD31-4B24-9B14-3AA1E3B8C520}"/>
              </a:ext>
            </a:extLst>
          </p:cNvPr>
          <p:cNvSpPr>
            <a:spLocks noGrp="1" noChangeArrowheads="1"/>
          </p:cNvSpPr>
          <p:nvPr>
            <p:ph type="ftr" sz="quarter" idx="2"/>
          </p:nvPr>
        </p:nvSpPr>
        <p:spPr bwMode="auto">
          <a:xfrm>
            <a:off x="0" y="8797925"/>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cs typeface="+mn-cs"/>
              </a:defRPr>
            </a:lvl1pPr>
          </a:lstStyle>
          <a:p>
            <a:pPr>
              <a:defRPr/>
            </a:pPr>
            <a:endParaRPr lang="en-US" altLang="en-US"/>
          </a:p>
        </p:txBody>
      </p:sp>
      <p:sp>
        <p:nvSpPr>
          <p:cNvPr id="108549" name="Rectangle 5">
            <a:extLst>
              <a:ext uri="{FF2B5EF4-FFF2-40B4-BE49-F238E27FC236}">
                <a16:creationId xmlns:a16="http://schemas.microsoft.com/office/drawing/2014/main" id="{019276BD-E260-4370-965C-BF335356E799}"/>
              </a:ext>
            </a:extLst>
          </p:cNvPr>
          <p:cNvSpPr>
            <a:spLocks noGrp="1" noChangeArrowheads="1"/>
          </p:cNvSpPr>
          <p:nvPr>
            <p:ph type="sldNum" sz="quarter" idx="3"/>
          </p:nvPr>
        </p:nvSpPr>
        <p:spPr bwMode="auto">
          <a:xfrm>
            <a:off x="3884613" y="8797925"/>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33A0FC-766A-4153-9363-3C5DBBFB85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498A090D-4C68-4139-81DB-BD197E3A455E}"/>
              </a:ext>
            </a:extLst>
          </p:cNvPr>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735EE35D-53A0-4C04-94F4-3C0BE43AD04A}"/>
              </a:ext>
            </a:extLst>
          </p:cNvPr>
          <p:cNvGrpSpPr>
            <a:grpSpLocks/>
          </p:cNvGrpSpPr>
          <p:nvPr/>
        </p:nvGrpSpPr>
        <p:grpSpPr bwMode="auto">
          <a:xfrm>
            <a:off x="228600" y="1447800"/>
            <a:ext cx="2286000" cy="2514600"/>
            <a:chOff x="144" y="912"/>
            <a:chExt cx="1440" cy="1584"/>
          </a:xfrm>
        </p:grpSpPr>
        <p:sp>
          <p:nvSpPr>
            <p:cNvPr id="6" name="Rectangle 9">
              <a:extLst>
                <a:ext uri="{FF2B5EF4-FFF2-40B4-BE49-F238E27FC236}">
                  <a16:creationId xmlns:a16="http://schemas.microsoft.com/office/drawing/2014/main" id="{105C444F-3A64-4AA4-878B-5CCC713B5FFB}"/>
                </a:ext>
              </a:extLst>
            </p:cNvPr>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7" name="Rectangle 10">
              <a:extLst>
                <a:ext uri="{FF2B5EF4-FFF2-40B4-BE49-F238E27FC236}">
                  <a16:creationId xmlns:a16="http://schemas.microsoft.com/office/drawing/2014/main" id="{F62FFF70-70D6-489A-96C7-8C5EF800CAA6}"/>
                </a:ext>
              </a:extLst>
            </p:cNvPr>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8" name="Rectangle 11">
              <a:extLst>
                <a:ext uri="{FF2B5EF4-FFF2-40B4-BE49-F238E27FC236}">
                  <a16:creationId xmlns:a16="http://schemas.microsoft.com/office/drawing/2014/main" id="{A4DFEB1F-11BA-4E68-9AD2-13C01BAB72AB}"/>
                </a:ext>
              </a:extLst>
            </p:cNvPr>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9" name="Rectangle 12">
              <a:extLst>
                <a:ext uri="{FF2B5EF4-FFF2-40B4-BE49-F238E27FC236}">
                  <a16:creationId xmlns:a16="http://schemas.microsoft.com/office/drawing/2014/main" id="{D9807B9C-8178-4827-A338-C2A2F9EB5A9C}"/>
                </a:ext>
              </a:extLst>
            </p:cNvPr>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 name="Rectangle 13">
              <a:extLst>
                <a:ext uri="{FF2B5EF4-FFF2-40B4-BE49-F238E27FC236}">
                  <a16:creationId xmlns:a16="http://schemas.microsoft.com/office/drawing/2014/main" id="{F6CD5CEE-FE67-414A-8745-97F3E3670E07}"/>
                </a:ext>
              </a:extLst>
            </p:cNvPr>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1" name="Rectangle 14">
              <a:extLst>
                <a:ext uri="{FF2B5EF4-FFF2-40B4-BE49-F238E27FC236}">
                  <a16:creationId xmlns:a16="http://schemas.microsoft.com/office/drawing/2014/main" id="{74A6B7D6-A269-4A3D-A18D-E8D7864F99CF}"/>
                </a:ext>
              </a:extLst>
            </p:cNvPr>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2" name="Rectangle 15">
              <a:extLst>
                <a:ext uri="{FF2B5EF4-FFF2-40B4-BE49-F238E27FC236}">
                  <a16:creationId xmlns:a16="http://schemas.microsoft.com/office/drawing/2014/main" id="{DC60D709-285C-475E-AEA4-B27475C64835}"/>
                </a:ext>
              </a:extLst>
            </p:cNvPr>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3" name="Rectangle 16">
              <a:extLst>
                <a:ext uri="{FF2B5EF4-FFF2-40B4-BE49-F238E27FC236}">
                  <a16:creationId xmlns:a16="http://schemas.microsoft.com/office/drawing/2014/main" id="{A744DC26-06F0-47A9-97D7-1DEB6BB06BD4}"/>
                </a:ext>
              </a:extLst>
            </p:cNvPr>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4" name="Rectangle 17">
              <a:extLst>
                <a:ext uri="{FF2B5EF4-FFF2-40B4-BE49-F238E27FC236}">
                  <a16:creationId xmlns:a16="http://schemas.microsoft.com/office/drawing/2014/main" id="{47EFB88B-E016-441C-8275-E58F0A5D0D43}"/>
                </a:ext>
              </a:extLst>
            </p:cNvPr>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5" name="Rectangle 18">
              <a:extLst>
                <a:ext uri="{FF2B5EF4-FFF2-40B4-BE49-F238E27FC236}">
                  <a16:creationId xmlns:a16="http://schemas.microsoft.com/office/drawing/2014/main" id="{77417337-D04C-437A-8485-EC3544C80706}"/>
                </a:ext>
              </a:extLst>
            </p:cNvPr>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6" name="Rectangle 19">
              <a:extLst>
                <a:ext uri="{FF2B5EF4-FFF2-40B4-BE49-F238E27FC236}">
                  <a16:creationId xmlns:a16="http://schemas.microsoft.com/office/drawing/2014/main" id="{4FD27177-02C4-4256-A168-17636BAE8BB5}"/>
                </a:ext>
              </a:extLst>
            </p:cNvPr>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7" name="Rectangle 20">
              <a:extLst>
                <a:ext uri="{FF2B5EF4-FFF2-40B4-BE49-F238E27FC236}">
                  <a16:creationId xmlns:a16="http://schemas.microsoft.com/office/drawing/2014/main" id="{943F15EC-8F14-4C58-9CAA-D293100405C3}"/>
                </a:ext>
              </a:extLst>
            </p:cNvPr>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8" name="Rectangle 21">
              <a:extLst>
                <a:ext uri="{FF2B5EF4-FFF2-40B4-BE49-F238E27FC236}">
                  <a16:creationId xmlns:a16="http://schemas.microsoft.com/office/drawing/2014/main" id="{F4FA4507-C3C4-4916-9D9F-A6C6AA4121B2}"/>
                </a:ext>
              </a:extLst>
            </p:cNvPr>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sp>
        <p:nvSpPr>
          <p:cNvPr id="19" name="Line 22">
            <a:extLst>
              <a:ext uri="{FF2B5EF4-FFF2-40B4-BE49-F238E27FC236}">
                <a16:creationId xmlns:a16="http://schemas.microsoft.com/office/drawing/2014/main" id="{62B79172-6E5C-4619-A815-045C0615C320}"/>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2" name="Rectangle 2"/>
          <p:cNvSpPr>
            <a:spLocks noGrp="1" noChangeArrowheads="1"/>
          </p:cNvSpPr>
          <p:nvPr>
            <p:ph type="ctrTitle"/>
          </p:nvPr>
        </p:nvSpPr>
        <p:spPr>
          <a:xfrm>
            <a:off x="2895600" y="1371600"/>
            <a:ext cx="5867400" cy="2286000"/>
          </a:xfrm>
        </p:spPr>
        <p:txBody>
          <a:bodyPr/>
          <a:lstStyle>
            <a:lvl1pPr>
              <a:defRPr sz="4500"/>
            </a:lvl1pPr>
          </a:lstStyle>
          <a:p>
            <a:pPr lvl="0"/>
            <a:r>
              <a:rPr lang="en-US" altLang="en-US" noProof="0"/>
              <a:t>Click to edit Master title style</a:t>
            </a:r>
          </a:p>
        </p:txBody>
      </p:sp>
      <p:sp>
        <p:nvSpPr>
          <p:cNvPr id="1536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altLang="en-US" noProof="0"/>
              <a:t>Click to edit Master subtitle style</a:t>
            </a:r>
          </a:p>
        </p:txBody>
      </p:sp>
      <p:sp>
        <p:nvSpPr>
          <p:cNvPr id="20" name="Rectangle 4">
            <a:extLst>
              <a:ext uri="{FF2B5EF4-FFF2-40B4-BE49-F238E27FC236}">
                <a16:creationId xmlns:a16="http://schemas.microsoft.com/office/drawing/2014/main" id="{430621F4-9A41-47ED-B7FA-1B98D8246840}"/>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21" name="Rectangle 5">
            <a:extLst>
              <a:ext uri="{FF2B5EF4-FFF2-40B4-BE49-F238E27FC236}">
                <a16:creationId xmlns:a16="http://schemas.microsoft.com/office/drawing/2014/main" id="{6CFF98C4-28F2-490C-88CB-AAE09F47EF9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2" name="Rectangle 6">
            <a:extLst>
              <a:ext uri="{FF2B5EF4-FFF2-40B4-BE49-F238E27FC236}">
                <a16:creationId xmlns:a16="http://schemas.microsoft.com/office/drawing/2014/main" id="{5A72C6D3-BF46-49BE-A2D2-AA62F1AD5C7E}"/>
              </a:ext>
            </a:extLst>
          </p:cNvPr>
          <p:cNvSpPr>
            <a:spLocks noGrp="1" noChangeArrowheads="1"/>
          </p:cNvSpPr>
          <p:nvPr>
            <p:ph type="sldNum" sz="quarter" idx="12"/>
          </p:nvPr>
        </p:nvSpPr>
        <p:spPr/>
        <p:txBody>
          <a:bodyPr/>
          <a:lstStyle>
            <a:lvl1pPr>
              <a:defRPr/>
            </a:lvl1pPr>
          </a:lstStyle>
          <a:p>
            <a:pPr>
              <a:defRPr/>
            </a:pPr>
            <a:fld id="{BB4B1C5B-4580-4697-B883-BAF36CB18406}" type="slidenum">
              <a:rPr lang="en-US" altLang="en-US"/>
              <a:pPr>
                <a:defRPr/>
              </a:pPr>
              <a:t>‹#›</a:t>
            </a:fld>
            <a:endParaRPr lang="en-US" altLang="en-US"/>
          </a:p>
        </p:txBody>
      </p:sp>
    </p:spTree>
    <p:extLst>
      <p:ext uri="{BB962C8B-B14F-4D97-AF65-F5344CB8AC3E}">
        <p14:creationId xmlns:p14="http://schemas.microsoft.com/office/powerpoint/2010/main" val="2090841148"/>
      </p:ext>
    </p:extLst>
  </p:cSld>
  <p:clrMapOvr>
    <a:masterClrMapping/>
  </p:clrMapOvr>
  <p:transition>
    <p:random/>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611865-9FED-423C-92CC-233DCEA3A4B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B1A1D1-E331-4FE5-8E97-A75164F0AB17}"/>
              </a:ext>
            </a:extLst>
          </p:cNvPr>
          <p:cNvSpPr>
            <a:spLocks noGrp="1" noChangeArrowheads="1"/>
          </p:cNvSpPr>
          <p:nvPr>
            <p:ph type="sldNum" sz="quarter" idx="11"/>
          </p:nvPr>
        </p:nvSpPr>
        <p:spPr>
          <a:ln/>
        </p:spPr>
        <p:txBody>
          <a:bodyPr/>
          <a:lstStyle>
            <a:lvl1pPr>
              <a:defRPr/>
            </a:lvl1pPr>
          </a:lstStyle>
          <a:p>
            <a:pPr>
              <a:defRPr/>
            </a:pPr>
            <a:fld id="{36979E42-9F51-4380-B846-3CFE3ADFDCAD}" type="slidenum">
              <a:rPr lang="en-US" altLang="en-US"/>
              <a:pPr>
                <a:defRPr/>
              </a:pPr>
              <a:t>‹#›</a:t>
            </a:fld>
            <a:endParaRPr lang="en-US" altLang="en-US"/>
          </a:p>
        </p:txBody>
      </p:sp>
      <p:sp>
        <p:nvSpPr>
          <p:cNvPr id="6" name="Rectangle 22">
            <a:extLst>
              <a:ext uri="{FF2B5EF4-FFF2-40B4-BE49-F238E27FC236}">
                <a16:creationId xmlns:a16="http://schemas.microsoft.com/office/drawing/2014/main" id="{7C95A1C1-CD17-431D-BD1F-8935C2474651}"/>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93256670"/>
      </p:ext>
    </p:extLst>
  </p:cSld>
  <p:clrMapOvr>
    <a:masterClrMapping/>
  </p:clrMapOvr>
  <p:transition>
    <p:random/>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0DC4F6-4F06-4640-AB68-62D099AF0D5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EF6771-D8AD-4753-9D3B-F7D11565F2F8}"/>
              </a:ext>
            </a:extLst>
          </p:cNvPr>
          <p:cNvSpPr>
            <a:spLocks noGrp="1" noChangeArrowheads="1"/>
          </p:cNvSpPr>
          <p:nvPr>
            <p:ph type="sldNum" sz="quarter" idx="11"/>
          </p:nvPr>
        </p:nvSpPr>
        <p:spPr>
          <a:ln/>
        </p:spPr>
        <p:txBody>
          <a:bodyPr/>
          <a:lstStyle>
            <a:lvl1pPr>
              <a:defRPr/>
            </a:lvl1pPr>
          </a:lstStyle>
          <a:p>
            <a:pPr>
              <a:defRPr/>
            </a:pPr>
            <a:fld id="{93270F28-AB10-4F37-939C-120552DD3364}" type="slidenum">
              <a:rPr lang="en-US" altLang="en-US"/>
              <a:pPr>
                <a:defRPr/>
              </a:pPr>
              <a:t>‹#›</a:t>
            </a:fld>
            <a:endParaRPr lang="en-US" altLang="en-US"/>
          </a:p>
        </p:txBody>
      </p:sp>
      <p:sp>
        <p:nvSpPr>
          <p:cNvPr id="6" name="Rectangle 22">
            <a:extLst>
              <a:ext uri="{FF2B5EF4-FFF2-40B4-BE49-F238E27FC236}">
                <a16:creationId xmlns:a16="http://schemas.microsoft.com/office/drawing/2014/main" id="{A5F59E28-D13C-4CD0-B737-33E0213620DD}"/>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38305555"/>
      </p:ext>
    </p:extLst>
  </p:cSld>
  <p:clrMapOvr>
    <a:masterClrMapping/>
  </p:clrMapOvr>
  <p:transition>
    <p:random/>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1981200"/>
            <a:ext cx="7010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DF68FD0-B351-47CE-9B20-5E8D98EC5C71}"/>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73C04147-22C3-49D2-A7ED-144F5817444A}"/>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BDDFB669-07BB-4A4F-BCDB-B2B21BF7D2A9}"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C3BBDE05-7A01-4D4D-B0BD-DB89B31A5FF2}"/>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3659990590"/>
      </p:ext>
    </p:extLst>
  </p:cSld>
  <p:clrMapOvr>
    <a:masterClrMapping/>
  </p:clrMapOvr>
  <p:transition>
    <p:random/>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8F871D58-DA54-4E2F-A1E9-2D72CE22E3DD}"/>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3B7830B8-3B91-4BB9-8D70-C01EF99786B3}"/>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6EDF32AC-3E26-4276-BFF2-135B9FADDC37}"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73CD57FF-AA6E-48E0-9BB3-4CD6C01AC4A4}"/>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141738716"/>
      </p:ext>
    </p:extLst>
  </p:cSld>
  <p:clrMapOvr>
    <a:masterClrMapping/>
  </p:clrMapOvr>
  <p:transition>
    <p:random/>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0792B73-0472-41C3-A515-7CA923519B22}"/>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D77E1D7F-EC9A-4523-9110-FC225FC52BC5}"/>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E254A118-43C3-4D6E-88B4-68D5C687B6FF}"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B9553C57-DEBD-4ADD-A653-C7CD4966F4B0}"/>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402109850"/>
      </p:ext>
    </p:extLst>
  </p:cSld>
  <p:clrMapOvr>
    <a:masterClrMapping/>
  </p:clrMapOvr>
  <p:transition>
    <p:random/>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75BD8C3-E311-4CB4-9443-0714AFCEF856}"/>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8" name="Slide Number Placeholder 7">
            <a:extLst>
              <a:ext uri="{FF2B5EF4-FFF2-40B4-BE49-F238E27FC236}">
                <a16:creationId xmlns:a16="http://schemas.microsoft.com/office/drawing/2014/main" id="{CB32B91B-8098-4CDC-B822-16F60264131D}"/>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D68B73CA-3CD8-4350-A5F9-1B7715D0EF40}" type="slidenum">
              <a:rPr lang="en-US" altLang="en-US"/>
              <a:pPr>
                <a:defRPr/>
              </a:pPr>
              <a:t>‹#›</a:t>
            </a:fld>
            <a:endParaRPr lang="en-US" altLang="en-US"/>
          </a:p>
        </p:txBody>
      </p:sp>
      <p:sp>
        <p:nvSpPr>
          <p:cNvPr id="9" name="Date Placeholder 8">
            <a:extLst>
              <a:ext uri="{FF2B5EF4-FFF2-40B4-BE49-F238E27FC236}">
                <a16:creationId xmlns:a16="http://schemas.microsoft.com/office/drawing/2014/main" id="{A6101D65-0FD3-48EB-86C9-8B145A17EDF3}"/>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3995128124"/>
      </p:ext>
    </p:extLst>
  </p:cSld>
  <p:clrMapOvr>
    <a:masterClrMapping/>
  </p:clrMapOvr>
  <p:transition>
    <p:random/>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CA811D3B-5539-43B1-AA9E-3B5C5938FD35}"/>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4" name="Slide Number Placeholder 3">
            <a:extLst>
              <a:ext uri="{FF2B5EF4-FFF2-40B4-BE49-F238E27FC236}">
                <a16:creationId xmlns:a16="http://schemas.microsoft.com/office/drawing/2014/main" id="{01FD4BDD-CCA0-4C54-86E9-9AE1B87EE3CD}"/>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590F7A73-0F6F-4CF1-B319-D1051EDB876D}" type="slidenum">
              <a:rPr lang="en-US" altLang="en-US"/>
              <a:pPr>
                <a:defRPr/>
              </a:pPr>
              <a:t>‹#›</a:t>
            </a:fld>
            <a:endParaRPr lang="en-US" altLang="en-US"/>
          </a:p>
        </p:txBody>
      </p:sp>
      <p:sp>
        <p:nvSpPr>
          <p:cNvPr id="5" name="Date Placeholder 4">
            <a:extLst>
              <a:ext uri="{FF2B5EF4-FFF2-40B4-BE49-F238E27FC236}">
                <a16:creationId xmlns:a16="http://schemas.microsoft.com/office/drawing/2014/main" id="{93267826-9876-4F30-8D61-F32FD82CEC7F}"/>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2977159483"/>
      </p:ext>
    </p:extLst>
  </p:cSld>
  <p:clrMapOvr>
    <a:masterClrMapping/>
  </p:clrMapOvr>
  <p:transition>
    <p:random/>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CE3A9D-A14A-4C97-8D34-58579E9DF3CA}"/>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3" name="Slide Number Placeholder 2">
            <a:extLst>
              <a:ext uri="{FF2B5EF4-FFF2-40B4-BE49-F238E27FC236}">
                <a16:creationId xmlns:a16="http://schemas.microsoft.com/office/drawing/2014/main" id="{5D483E31-EA42-477E-B7F1-7237E81BF909}"/>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992F2B40-B77A-4751-9E70-823DDF380257}" type="slidenum">
              <a:rPr lang="en-US" altLang="en-US"/>
              <a:pPr>
                <a:defRPr/>
              </a:pPr>
              <a:t>‹#›</a:t>
            </a:fld>
            <a:endParaRPr lang="en-US" altLang="en-US"/>
          </a:p>
        </p:txBody>
      </p:sp>
      <p:sp>
        <p:nvSpPr>
          <p:cNvPr id="4" name="Date Placeholder 3">
            <a:extLst>
              <a:ext uri="{FF2B5EF4-FFF2-40B4-BE49-F238E27FC236}">
                <a16:creationId xmlns:a16="http://schemas.microsoft.com/office/drawing/2014/main" id="{5EB4273E-930D-4BC4-BBC6-7D7FDBFB8FED}"/>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1093727399"/>
      </p:ext>
    </p:extLst>
  </p:cSld>
  <p:clrMapOvr>
    <a:masterClrMapping/>
  </p:clrMapOvr>
  <p:transition>
    <p:random/>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EB44E14D-3923-4AD1-86A5-ECE4892123E5}"/>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0A565FB2-2BFE-47B0-9734-BAC5E1944129}"/>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7B17D236-54E6-4E99-A506-4619A26353F7}"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26EE7299-55A6-4602-8A8E-F1ED27D8C2BB}"/>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2006722949"/>
      </p:ext>
    </p:extLst>
  </p:cSld>
  <p:clrMapOvr>
    <a:masterClrMapping/>
  </p:clrMapOvr>
  <p:transition>
    <p:random/>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6B68D896-3DB0-4EAD-97DC-603EC7D1DF89}"/>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4F5FCD5F-AC8D-4FD5-820F-7DE64C3DDEBB}"/>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AB022B6B-D6DE-401E-AE7E-1F30277D94C0}"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1314A900-790F-42E1-8A2A-ABE838614052}"/>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4086666324"/>
      </p:ext>
    </p:extLst>
  </p:cSld>
  <p:clrMapOvr>
    <a:masterClrMapping/>
  </p:clrMapOvr>
  <p:transition>
    <p:random/>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BFF612-A979-4824-B4E2-2E0A794DCDB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EDB5B8-AC08-4463-BC1C-0CD5504AD73E}"/>
              </a:ext>
            </a:extLst>
          </p:cNvPr>
          <p:cNvSpPr>
            <a:spLocks noGrp="1" noChangeArrowheads="1"/>
          </p:cNvSpPr>
          <p:nvPr>
            <p:ph type="sldNum" sz="quarter" idx="11"/>
          </p:nvPr>
        </p:nvSpPr>
        <p:spPr>
          <a:ln/>
        </p:spPr>
        <p:txBody>
          <a:bodyPr/>
          <a:lstStyle>
            <a:lvl1pPr>
              <a:defRPr/>
            </a:lvl1pPr>
          </a:lstStyle>
          <a:p>
            <a:pPr>
              <a:defRPr/>
            </a:pPr>
            <a:fld id="{03D20903-5D16-4FBC-963E-198B233802E0}" type="slidenum">
              <a:rPr lang="en-US" altLang="en-US"/>
              <a:pPr>
                <a:defRPr/>
              </a:pPr>
              <a:t>‹#›</a:t>
            </a:fld>
            <a:endParaRPr lang="en-US" altLang="en-US"/>
          </a:p>
        </p:txBody>
      </p:sp>
      <p:sp>
        <p:nvSpPr>
          <p:cNvPr id="6" name="Rectangle 22">
            <a:extLst>
              <a:ext uri="{FF2B5EF4-FFF2-40B4-BE49-F238E27FC236}">
                <a16:creationId xmlns:a16="http://schemas.microsoft.com/office/drawing/2014/main" id="{43C2E188-483F-4047-B4E1-42D0EC3A3E45}"/>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013430"/>
      </p:ext>
    </p:extLst>
  </p:cSld>
  <p:clrMapOvr>
    <a:masterClrMapping/>
  </p:clrMapOvr>
  <p:transition>
    <p:random/>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1981200"/>
            <a:ext cx="7010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2D780C0-7260-4CDC-9A32-C7B962287001}"/>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DE31120C-995D-4B09-B43D-747F2D1BECCA}"/>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39261C8A-CF08-4EA4-8A72-8E106F67694A}"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AD379736-E65D-40D7-AF64-E5BC5AE2DC3F}"/>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855843065"/>
      </p:ext>
    </p:extLst>
  </p:cSld>
  <p:clrMapOvr>
    <a:masterClrMapping/>
  </p:clrMapOvr>
  <p:transition>
    <p:random/>
    <p:sndAc>
      <p:stSnd>
        <p:snd r:embed="rId1"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6FF6871-8C29-433C-BE89-DEEEEBE60801}"/>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B834C9FF-DBD9-4069-A001-74B6BF8E8BAD}"/>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4C94D82F-A5D8-4421-BBD4-140663C4215C}"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41B225E4-6EB8-40EF-8416-4CBAA389FF11}"/>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2075922422"/>
      </p:ext>
    </p:extLst>
  </p:cSld>
  <p:clrMapOvr>
    <a:masterClrMapping/>
  </p:clrMapOvr>
  <p:transition>
    <p:random/>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1981200"/>
            <a:ext cx="7010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87DC3A0-F2D3-4E93-95AC-C4036A7DA01A}"/>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8FD51A0C-42D2-4EC2-86FE-1D9B200296ED}"/>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7E93D718-1513-42D8-9BE0-0218F4D61E3D}"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3ADB9610-B9D6-4261-84C3-4BBEB342DD1C}"/>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416629984"/>
      </p:ext>
    </p:extLst>
  </p:cSld>
  <p:clrMapOvr>
    <a:masterClrMapping/>
  </p:clrMapOvr>
  <p:transition>
    <p:random/>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B14CDBF6-47FC-4AC8-95AF-61CEA7C70A15}"/>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46765D56-2433-4946-9FDE-8CC7D01D781A}"/>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88A942D5-9857-4A90-BE37-F49D2A9E9B8E}"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3B810B0E-0D6B-4A61-987B-BE4D5B463DB3}"/>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332550751"/>
      </p:ext>
    </p:extLst>
  </p:cSld>
  <p:clrMapOvr>
    <a:masterClrMapping/>
  </p:clrMapOvr>
  <p:transition>
    <p:random/>
    <p:sndAc>
      <p:stSnd>
        <p:snd r:embed="rId1" name="arrow.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01A88A5-84C2-4ABB-A192-0300DF0A55F5}"/>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C43AD6B3-5CC6-4BD8-969E-208DCBA2CA9D}"/>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1EEFECBA-F02A-4BB4-B3D0-CE6E08201B3A}"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E4DE5318-66CD-4FFF-8FB0-2FEC751394BF}"/>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1472647392"/>
      </p:ext>
    </p:extLst>
  </p:cSld>
  <p:clrMapOvr>
    <a:masterClrMapping/>
  </p:clrMapOvr>
  <p:transition>
    <p:random/>
    <p:sndAc>
      <p:stSnd>
        <p:snd r:embed="rId1" name="arrow.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FF68566-79C5-4716-AC78-D03406177730}"/>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8" name="Slide Number Placeholder 7">
            <a:extLst>
              <a:ext uri="{FF2B5EF4-FFF2-40B4-BE49-F238E27FC236}">
                <a16:creationId xmlns:a16="http://schemas.microsoft.com/office/drawing/2014/main" id="{699F6E29-B07D-417A-821B-C03199F61671}"/>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564D0E23-6553-4A06-9156-F585D38B3DF8}" type="slidenum">
              <a:rPr lang="en-US" altLang="en-US"/>
              <a:pPr>
                <a:defRPr/>
              </a:pPr>
              <a:t>‹#›</a:t>
            </a:fld>
            <a:endParaRPr lang="en-US" altLang="en-US"/>
          </a:p>
        </p:txBody>
      </p:sp>
      <p:sp>
        <p:nvSpPr>
          <p:cNvPr id="9" name="Date Placeholder 8">
            <a:extLst>
              <a:ext uri="{FF2B5EF4-FFF2-40B4-BE49-F238E27FC236}">
                <a16:creationId xmlns:a16="http://schemas.microsoft.com/office/drawing/2014/main" id="{AC8417F9-208C-457F-A770-B1972CB642AF}"/>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969229878"/>
      </p:ext>
    </p:extLst>
  </p:cSld>
  <p:clrMapOvr>
    <a:masterClrMapping/>
  </p:clrMapOvr>
  <p:transition>
    <p:random/>
    <p:sndAc>
      <p:stSnd>
        <p:snd r:embed="rId1" name="arrow.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25E9719E-9A6F-438D-B7E4-0531ABA1337C}"/>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4" name="Slide Number Placeholder 3">
            <a:extLst>
              <a:ext uri="{FF2B5EF4-FFF2-40B4-BE49-F238E27FC236}">
                <a16:creationId xmlns:a16="http://schemas.microsoft.com/office/drawing/2014/main" id="{EC835262-3AD7-4E5A-ABB2-2BB493AF6F40}"/>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6392F1E8-49E3-421C-92E9-8E1926B90DCF}" type="slidenum">
              <a:rPr lang="en-US" altLang="en-US"/>
              <a:pPr>
                <a:defRPr/>
              </a:pPr>
              <a:t>‹#›</a:t>
            </a:fld>
            <a:endParaRPr lang="en-US" altLang="en-US"/>
          </a:p>
        </p:txBody>
      </p:sp>
      <p:sp>
        <p:nvSpPr>
          <p:cNvPr id="5" name="Date Placeholder 4">
            <a:extLst>
              <a:ext uri="{FF2B5EF4-FFF2-40B4-BE49-F238E27FC236}">
                <a16:creationId xmlns:a16="http://schemas.microsoft.com/office/drawing/2014/main" id="{410D282F-9B1E-411E-871C-6A0ED430502E}"/>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2044285010"/>
      </p:ext>
    </p:extLst>
  </p:cSld>
  <p:clrMapOvr>
    <a:masterClrMapping/>
  </p:clrMapOvr>
  <p:transition>
    <p:random/>
    <p:sndAc>
      <p:stSnd>
        <p:snd r:embed="rId1" name="arrow.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D59231-C552-4F74-9187-74F76EBB83AF}"/>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3" name="Slide Number Placeholder 2">
            <a:extLst>
              <a:ext uri="{FF2B5EF4-FFF2-40B4-BE49-F238E27FC236}">
                <a16:creationId xmlns:a16="http://schemas.microsoft.com/office/drawing/2014/main" id="{43DC0751-C5CC-43A0-AE2B-67B8E6370EF2}"/>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A0473242-5D04-4519-B793-91FAEE7FEC99}" type="slidenum">
              <a:rPr lang="en-US" altLang="en-US"/>
              <a:pPr>
                <a:defRPr/>
              </a:pPr>
              <a:t>‹#›</a:t>
            </a:fld>
            <a:endParaRPr lang="en-US" altLang="en-US"/>
          </a:p>
        </p:txBody>
      </p:sp>
      <p:sp>
        <p:nvSpPr>
          <p:cNvPr id="4" name="Date Placeholder 3">
            <a:extLst>
              <a:ext uri="{FF2B5EF4-FFF2-40B4-BE49-F238E27FC236}">
                <a16:creationId xmlns:a16="http://schemas.microsoft.com/office/drawing/2014/main" id="{510FF347-8EA5-4C13-91BF-DB394A9D7CD4}"/>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1269175177"/>
      </p:ext>
    </p:extLst>
  </p:cSld>
  <p:clrMapOvr>
    <a:masterClrMapping/>
  </p:clrMapOvr>
  <p:transition>
    <p:random/>
    <p:sndAc>
      <p:stSnd>
        <p:snd r:embed="rId1" name="arrow.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E6C5F4A-8CC1-4796-9836-D653A7BA3288}"/>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588AC6FA-C457-403E-90D6-6D929BC9627F}"/>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0C3558F5-2DED-47F9-971C-BF40E927CF79}"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B21F0820-49FD-40B4-8016-A7F8A1BFEFCF}"/>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4052273157"/>
      </p:ext>
    </p:extLst>
  </p:cSld>
  <p:clrMapOvr>
    <a:masterClrMapping/>
  </p:clrMapOvr>
  <p:transition>
    <p:random/>
    <p:sndAc>
      <p:stSnd>
        <p:snd r:embed="rId1" name="arrow.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8EBDFEB4-08E9-4F51-B60C-4C3CC7AFE43D}"/>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9C5DD60B-E52F-42A4-B915-3E19A8126066}"/>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1D1385AF-B0C6-4585-9709-634CF6D1F7CE}"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5ECF945B-9D9E-4AC1-9125-C8703ED52457}"/>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3785803803"/>
      </p:ext>
    </p:extLst>
  </p:cSld>
  <p:clrMapOvr>
    <a:masterClrMapping/>
  </p:clrMapOvr>
  <p:transition>
    <p:random/>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52DDCA-F0FA-4593-A416-6C09355AD3B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866FB4-9D09-425E-9E88-69424D65D311}"/>
              </a:ext>
            </a:extLst>
          </p:cNvPr>
          <p:cNvSpPr>
            <a:spLocks noGrp="1" noChangeArrowheads="1"/>
          </p:cNvSpPr>
          <p:nvPr>
            <p:ph type="sldNum" sz="quarter" idx="11"/>
          </p:nvPr>
        </p:nvSpPr>
        <p:spPr>
          <a:ln/>
        </p:spPr>
        <p:txBody>
          <a:bodyPr/>
          <a:lstStyle>
            <a:lvl1pPr>
              <a:defRPr/>
            </a:lvl1pPr>
          </a:lstStyle>
          <a:p>
            <a:pPr>
              <a:defRPr/>
            </a:pPr>
            <a:fld id="{43092562-C7E3-407F-8092-57CF28EC1B6D}" type="slidenum">
              <a:rPr lang="en-US" altLang="en-US"/>
              <a:pPr>
                <a:defRPr/>
              </a:pPr>
              <a:t>‹#›</a:t>
            </a:fld>
            <a:endParaRPr lang="en-US" altLang="en-US"/>
          </a:p>
        </p:txBody>
      </p:sp>
      <p:sp>
        <p:nvSpPr>
          <p:cNvPr id="6" name="Rectangle 22">
            <a:extLst>
              <a:ext uri="{FF2B5EF4-FFF2-40B4-BE49-F238E27FC236}">
                <a16:creationId xmlns:a16="http://schemas.microsoft.com/office/drawing/2014/main" id="{94DDBE52-C519-427A-97FA-0D763D5004B2}"/>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17435584"/>
      </p:ext>
    </p:extLst>
  </p:cSld>
  <p:clrMapOvr>
    <a:masterClrMapping/>
  </p:clrMapOvr>
  <p:transition>
    <p:random/>
    <p:sndAc>
      <p:stSnd>
        <p:snd r:embed="rId1" name="arrow.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1981200"/>
            <a:ext cx="7010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1CFAD1-4E5B-407A-9C79-D6CFEBC004E8}"/>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6F336488-548A-4AC2-9B16-A4E459B13091}"/>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A0F88439-99B0-4A30-AF58-5C5DABEAC46A}"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D88AB6F2-2DC0-4564-B326-203D61C78381}"/>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2384243768"/>
      </p:ext>
    </p:extLst>
  </p:cSld>
  <p:clrMapOvr>
    <a:masterClrMapping/>
  </p:clrMapOvr>
  <p:transition>
    <p:random/>
    <p:sndAc>
      <p:stSnd>
        <p:snd r:embed="rId1" name="arrow.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1F3117A-BC9A-444B-95D9-841C95A95635}"/>
              </a:ext>
            </a:extLst>
          </p:cNvPr>
          <p:cNvSpPr>
            <a:spLocks noGrp="1"/>
          </p:cNvSpPr>
          <p:nvPr>
            <p:ph type="ftr" sz="quarter" idx="10"/>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ltLang="en-US"/>
          </a:p>
        </p:txBody>
      </p:sp>
      <p:sp>
        <p:nvSpPr>
          <p:cNvPr id="5" name="Slide Number Placeholder 4">
            <a:extLst>
              <a:ext uri="{FF2B5EF4-FFF2-40B4-BE49-F238E27FC236}">
                <a16:creationId xmlns:a16="http://schemas.microsoft.com/office/drawing/2014/main" id="{8246A8E1-789A-4495-A360-01A7D3ACAC06}"/>
              </a:ext>
            </a:extLst>
          </p:cNvPr>
          <p:cNvSpPr>
            <a:spLocks noGrp="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0F2D4ABB-62A1-461A-A673-9068545BFAA2}"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8202F2C0-9BEE-4F68-83EC-5374C508723D}"/>
              </a:ext>
            </a:extLst>
          </p:cNvPr>
          <p:cNvSpPr>
            <a:spLocks noGrp="1"/>
          </p:cNvSpPr>
          <p:nvPr>
            <p:ph type="dt" sz="half" idx="12"/>
          </p:nvPr>
        </p:nvSpPr>
        <p:spPr>
          <a:xfrm>
            <a:off x="457200" y="6245225"/>
            <a:ext cx="2133600" cy="476250"/>
          </a:xfrm>
          <a:prstGeom prst="rect">
            <a:avLst/>
          </a:prstGeom>
        </p:spPr>
        <p:txBody>
          <a:bodyPr/>
          <a:lstStyle>
            <a:lvl1pPr algn="ctr" eaLnBrk="0" hangingPunct="0">
              <a:defRPr>
                <a:cs typeface="+mn-cs"/>
              </a:defRPr>
            </a:lvl1pPr>
          </a:lstStyle>
          <a:p>
            <a:pPr>
              <a:defRPr/>
            </a:pPr>
            <a:endParaRPr lang="en-US" altLang="en-US"/>
          </a:p>
        </p:txBody>
      </p:sp>
    </p:spTree>
    <p:extLst>
      <p:ext uri="{BB962C8B-B14F-4D97-AF65-F5344CB8AC3E}">
        <p14:creationId xmlns:p14="http://schemas.microsoft.com/office/powerpoint/2010/main" val="4051462324"/>
      </p:ext>
    </p:extLst>
  </p:cSld>
  <p:clrMapOvr>
    <a:masterClrMapping/>
  </p:clrMapOvr>
  <p:transition>
    <p:random/>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2F89425-3829-4185-A612-3F9A0A8666E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7D09AB4-7BB6-430D-8534-42F09FFC3FBB}"/>
              </a:ext>
            </a:extLst>
          </p:cNvPr>
          <p:cNvSpPr>
            <a:spLocks noGrp="1" noChangeArrowheads="1"/>
          </p:cNvSpPr>
          <p:nvPr>
            <p:ph type="sldNum" sz="quarter" idx="11"/>
          </p:nvPr>
        </p:nvSpPr>
        <p:spPr>
          <a:ln/>
        </p:spPr>
        <p:txBody>
          <a:bodyPr/>
          <a:lstStyle>
            <a:lvl1pPr>
              <a:defRPr/>
            </a:lvl1pPr>
          </a:lstStyle>
          <a:p>
            <a:pPr>
              <a:defRPr/>
            </a:pPr>
            <a:fld id="{7D3AA63E-86CC-4775-BD77-5083D8365066}" type="slidenum">
              <a:rPr lang="en-US" altLang="en-US"/>
              <a:pPr>
                <a:defRPr/>
              </a:pPr>
              <a:t>‹#›</a:t>
            </a:fld>
            <a:endParaRPr lang="en-US" altLang="en-US"/>
          </a:p>
        </p:txBody>
      </p:sp>
      <p:sp>
        <p:nvSpPr>
          <p:cNvPr id="7" name="Rectangle 22">
            <a:extLst>
              <a:ext uri="{FF2B5EF4-FFF2-40B4-BE49-F238E27FC236}">
                <a16:creationId xmlns:a16="http://schemas.microsoft.com/office/drawing/2014/main" id="{8927100A-0AEF-4CC1-A1FA-CBC3BBE8A8E5}"/>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70718896"/>
      </p:ext>
    </p:extLst>
  </p:cSld>
  <p:clrMapOvr>
    <a:masterClrMapping/>
  </p:clrMapOvr>
  <p:transition>
    <p:random/>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7591597-3C5D-4EFD-BF0B-0927514E381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AB888A0-6494-4D22-A5C1-F65780589421}"/>
              </a:ext>
            </a:extLst>
          </p:cNvPr>
          <p:cNvSpPr>
            <a:spLocks noGrp="1" noChangeArrowheads="1"/>
          </p:cNvSpPr>
          <p:nvPr>
            <p:ph type="sldNum" sz="quarter" idx="11"/>
          </p:nvPr>
        </p:nvSpPr>
        <p:spPr>
          <a:ln/>
        </p:spPr>
        <p:txBody>
          <a:bodyPr/>
          <a:lstStyle>
            <a:lvl1pPr>
              <a:defRPr/>
            </a:lvl1pPr>
          </a:lstStyle>
          <a:p>
            <a:pPr>
              <a:defRPr/>
            </a:pPr>
            <a:fld id="{D638850C-C3C9-4062-BE43-7229658134B0}" type="slidenum">
              <a:rPr lang="en-US" altLang="en-US"/>
              <a:pPr>
                <a:defRPr/>
              </a:pPr>
              <a:t>‹#›</a:t>
            </a:fld>
            <a:endParaRPr lang="en-US" altLang="en-US"/>
          </a:p>
        </p:txBody>
      </p:sp>
      <p:sp>
        <p:nvSpPr>
          <p:cNvPr id="9" name="Rectangle 22">
            <a:extLst>
              <a:ext uri="{FF2B5EF4-FFF2-40B4-BE49-F238E27FC236}">
                <a16:creationId xmlns:a16="http://schemas.microsoft.com/office/drawing/2014/main" id="{D30DE159-8908-4E74-9C05-9ED633D7AB2E}"/>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15652847"/>
      </p:ext>
    </p:extLst>
  </p:cSld>
  <p:clrMapOvr>
    <a:masterClrMapping/>
  </p:clrMapOvr>
  <p:transition>
    <p:random/>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148C08-86C5-49B5-AE49-E53C9426AC6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2D49762-3B84-476C-8B2E-62F522E674C6}"/>
              </a:ext>
            </a:extLst>
          </p:cNvPr>
          <p:cNvSpPr>
            <a:spLocks noGrp="1" noChangeArrowheads="1"/>
          </p:cNvSpPr>
          <p:nvPr>
            <p:ph type="sldNum" sz="quarter" idx="11"/>
          </p:nvPr>
        </p:nvSpPr>
        <p:spPr>
          <a:ln/>
        </p:spPr>
        <p:txBody>
          <a:bodyPr/>
          <a:lstStyle>
            <a:lvl1pPr>
              <a:defRPr/>
            </a:lvl1pPr>
          </a:lstStyle>
          <a:p>
            <a:pPr>
              <a:defRPr/>
            </a:pPr>
            <a:fld id="{32D41C91-8925-4D60-AF2A-A80B77AE6428}" type="slidenum">
              <a:rPr lang="en-US" altLang="en-US"/>
              <a:pPr>
                <a:defRPr/>
              </a:pPr>
              <a:t>‹#›</a:t>
            </a:fld>
            <a:endParaRPr lang="en-US" altLang="en-US"/>
          </a:p>
        </p:txBody>
      </p:sp>
      <p:sp>
        <p:nvSpPr>
          <p:cNvPr id="5" name="Rectangle 22">
            <a:extLst>
              <a:ext uri="{FF2B5EF4-FFF2-40B4-BE49-F238E27FC236}">
                <a16:creationId xmlns:a16="http://schemas.microsoft.com/office/drawing/2014/main" id="{2D716713-80ED-411C-861D-2CA79EBDB740}"/>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21097602"/>
      </p:ext>
    </p:extLst>
  </p:cSld>
  <p:clrMapOvr>
    <a:masterClrMapping/>
  </p:clrMapOvr>
  <p:transition>
    <p:random/>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013AE0-F7EC-4337-86F6-4F1D1736DD0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9F7001B-C5C7-4392-B5A0-E54F5905653E}"/>
              </a:ext>
            </a:extLst>
          </p:cNvPr>
          <p:cNvSpPr>
            <a:spLocks noGrp="1" noChangeArrowheads="1"/>
          </p:cNvSpPr>
          <p:nvPr>
            <p:ph type="sldNum" sz="quarter" idx="11"/>
          </p:nvPr>
        </p:nvSpPr>
        <p:spPr>
          <a:ln/>
        </p:spPr>
        <p:txBody>
          <a:bodyPr/>
          <a:lstStyle>
            <a:lvl1pPr>
              <a:defRPr/>
            </a:lvl1pPr>
          </a:lstStyle>
          <a:p>
            <a:pPr>
              <a:defRPr/>
            </a:pPr>
            <a:fld id="{44EFE2AB-87A1-4991-A635-7DE71070504F}" type="slidenum">
              <a:rPr lang="en-US" altLang="en-US"/>
              <a:pPr>
                <a:defRPr/>
              </a:pPr>
              <a:t>‹#›</a:t>
            </a:fld>
            <a:endParaRPr lang="en-US" altLang="en-US"/>
          </a:p>
        </p:txBody>
      </p:sp>
      <p:sp>
        <p:nvSpPr>
          <p:cNvPr id="4" name="Rectangle 22">
            <a:extLst>
              <a:ext uri="{FF2B5EF4-FFF2-40B4-BE49-F238E27FC236}">
                <a16:creationId xmlns:a16="http://schemas.microsoft.com/office/drawing/2014/main" id="{7098811D-75EC-49A8-B967-99212A67B6CF}"/>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31733643"/>
      </p:ext>
    </p:extLst>
  </p:cSld>
  <p:clrMapOvr>
    <a:masterClrMapping/>
  </p:clrMapOvr>
  <p:transition>
    <p:random/>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35E29F-4A1E-455C-95FA-51B6561AE6B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00216F-32FB-4034-9C79-1466D8A37A4D}"/>
              </a:ext>
            </a:extLst>
          </p:cNvPr>
          <p:cNvSpPr>
            <a:spLocks noGrp="1" noChangeArrowheads="1"/>
          </p:cNvSpPr>
          <p:nvPr>
            <p:ph type="sldNum" sz="quarter" idx="11"/>
          </p:nvPr>
        </p:nvSpPr>
        <p:spPr>
          <a:ln/>
        </p:spPr>
        <p:txBody>
          <a:bodyPr/>
          <a:lstStyle>
            <a:lvl1pPr>
              <a:defRPr/>
            </a:lvl1pPr>
          </a:lstStyle>
          <a:p>
            <a:pPr>
              <a:defRPr/>
            </a:pPr>
            <a:fld id="{72EB1AED-770D-4E6B-8352-EFF8E09EA7F7}" type="slidenum">
              <a:rPr lang="en-US" altLang="en-US"/>
              <a:pPr>
                <a:defRPr/>
              </a:pPr>
              <a:t>‹#›</a:t>
            </a:fld>
            <a:endParaRPr lang="en-US" altLang="en-US"/>
          </a:p>
        </p:txBody>
      </p:sp>
      <p:sp>
        <p:nvSpPr>
          <p:cNvPr id="7" name="Rectangle 22">
            <a:extLst>
              <a:ext uri="{FF2B5EF4-FFF2-40B4-BE49-F238E27FC236}">
                <a16:creationId xmlns:a16="http://schemas.microsoft.com/office/drawing/2014/main" id="{4CF8A24D-769D-44D1-85EB-A1913BB74C14}"/>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36822791"/>
      </p:ext>
    </p:extLst>
  </p:cSld>
  <p:clrMapOvr>
    <a:masterClrMapping/>
  </p:clrMapOvr>
  <p:transition>
    <p:random/>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7E6134C-A8D8-4AC3-9194-75A408EF4B6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80F9CD9-B378-4B86-AC0A-C5A662D442EA}"/>
              </a:ext>
            </a:extLst>
          </p:cNvPr>
          <p:cNvSpPr>
            <a:spLocks noGrp="1" noChangeArrowheads="1"/>
          </p:cNvSpPr>
          <p:nvPr>
            <p:ph type="sldNum" sz="quarter" idx="11"/>
          </p:nvPr>
        </p:nvSpPr>
        <p:spPr>
          <a:ln/>
        </p:spPr>
        <p:txBody>
          <a:bodyPr/>
          <a:lstStyle>
            <a:lvl1pPr>
              <a:defRPr/>
            </a:lvl1pPr>
          </a:lstStyle>
          <a:p>
            <a:pPr>
              <a:defRPr/>
            </a:pPr>
            <a:fld id="{6E32BF9C-59EF-4D9A-9056-76BFD9BD5A97}" type="slidenum">
              <a:rPr lang="en-US" altLang="en-US"/>
              <a:pPr>
                <a:defRPr/>
              </a:pPr>
              <a:t>‹#›</a:t>
            </a:fld>
            <a:endParaRPr lang="en-US" altLang="en-US"/>
          </a:p>
        </p:txBody>
      </p:sp>
      <p:sp>
        <p:nvSpPr>
          <p:cNvPr id="7" name="Rectangle 22">
            <a:extLst>
              <a:ext uri="{FF2B5EF4-FFF2-40B4-BE49-F238E27FC236}">
                <a16:creationId xmlns:a16="http://schemas.microsoft.com/office/drawing/2014/main" id="{5B004C0A-8220-405A-9D85-EE821A412FD2}"/>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75404502"/>
      </p:ext>
    </p:extLst>
  </p:cSld>
  <p:clrMapOvr>
    <a:masterClrMapping/>
  </p:clrMapOvr>
  <p:transition>
    <p:random/>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FD9E51-F6C5-4DDE-AED9-5D23D19FF1E5}"/>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21A262-2EE6-4509-AABD-F89B873B153C}"/>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4C0AB378-4873-4008-83DC-DEE62298EDA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cs typeface="+mn-cs"/>
              </a:defRPr>
            </a:lvl1pPr>
          </a:lstStyle>
          <a:p>
            <a:pPr>
              <a:defRPr/>
            </a:pPr>
            <a:endParaRPr lang="en-US" altLang="en-US"/>
          </a:p>
        </p:txBody>
      </p:sp>
      <p:sp>
        <p:nvSpPr>
          <p:cNvPr id="14341" name="Rectangle 5">
            <a:extLst>
              <a:ext uri="{FF2B5EF4-FFF2-40B4-BE49-F238E27FC236}">
                <a16:creationId xmlns:a16="http://schemas.microsoft.com/office/drawing/2014/main" id="{942ED920-43DB-43E5-A6F8-DEFC59E9D53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74E6A124-9761-48D8-B80A-A01B4DD5A5DF}" type="slidenum">
              <a:rPr lang="en-US" altLang="en-US"/>
              <a:pPr>
                <a:defRPr/>
              </a:pPr>
              <a:t>‹#›</a:t>
            </a:fld>
            <a:endParaRPr lang="en-US" altLang="en-US"/>
          </a:p>
        </p:txBody>
      </p:sp>
      <p:sp>
        <p:nvSpPr>
          <p:cNvPr id="1030" name="Line 6">
            <a:extLst>
              <a:ext uri="{FF2B5EF4-FFF2-40B4-BE49-F238E27FC236}">
                <a16:creationId xmlns:a16="http://schemas.microsoft.com/office/drawing/2014/main" id="{F825E613-192E-4486-A228-E914506CC152}"/>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Line 7">
            <a:extLst>
              <a:ext uri="{FF2B5EF4-FFF2-40B4-BE49-F238E27FC236}">
                <a16:creationId xmlns:a16="http://schemas.microsoft.com/office/drawing/2014/main" id="{B08605DB-8578-40AA-BDA4-EB0073D05B11}"/>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2" name="Group 8">
            <a:extLst>
              <a:ext uri="{FF2B5EF4-FFF2-40B4-BE49-F238E27FC236}">
                <a16:creationId xmlns:a16="http://schemas.microsoft.com/office/drawing/2014/main" id="{2C207C71-801B-45BC-B724-0ADDC9EA4452}"/>
              </a:ext>
            </a:extLst>
          </p:cNvPr>
          <p:cNvGrpSpPr>
            <a:grpSpLocks/>
          </p:cNvGrpSpPr>
          <p:nvPr/>
        </p:nvGrpSpPr>
        <p:grpSpPr bwMode="auto">
          <a:xfrm>
            <a:off x="228600" y="457200"/>
            <a:ext cx="1246188" cy="1371600"/>
            <a:chOff x="144" y="288"/>
            <a:chExt cx="785" cy="864"/>
          </a:xfrm>
        </p:grpSpPr>
        <p:sp>
          <p:nvSpPr>
            <p:cNvPr id="1034" name="Rectangle 9">
              <a:extLst>
                <a:ext uri="{FF2B5EF4-FFF2-40B4-BE49-F238E27FC236}">
                  <a16:creationId xmlns:a16="http://schemas.microsoft.com/office/drawing/2014/main" id="{3DA2B388-0818-48D8-879E-59A5080B8957}"/>
                </a:ext>
              </a:extLst>
            </p:cNvPr>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35" name="Rectangle 10">
              <a:extLst>
                <a:ext uri="{FF2B5EF4-FFF2-40B4-BE49-F238E27FC236}">
                  <a16:creationId xmlns:a16="http://schemas.microsoft.com/office/drawing/2014/main" id="{C5DCA25B-210F-4179-BB06-962521C82E78}"/>
                </a:ext>
              </a:extLst>
            </p:cNvPr>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36" name="Rectangle 11">
              <a:extLst>
                <a:ext uri="{FF2B5EF4-FFF2-40B4-BE49-F238E27FC236}">
                  <a16:creationId xmlns:a16="http://schemas.microsoft.com/office/drawing/2014/main" id="{B1309CC0-32B2-4E18-839C-A8CD12DA617F}"/>
                </a:ext>
              </a:extLst>
            </p:cNvPr>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37" name="Rectangle 12">
              <a:extLst>
                <a:ext uri="{FF2B5EF4-FFF2-40B4-BE49-F238E27FC236}">
                  <a16:creationId xmlns:a16="http://schemas.microsoft.com/office/drawing/2014/main" id="{FE12CB9F-60DA-43F7-9EB3-5C96CF2D29CB}"/>
                </a:ext>
              </a:extLst>
            </p:cNvPr>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38" name="Rectangle 13">
              <a:extLst>
                <a:ext uri="{FF2B5EF4-FFF2-40B4-BE49-F238E27FC236}">
                  <a16:creationId xmlns:a16="http://schemas.microsoft.com/office/drawing/2014/main" id="{B501582A-AB18-47EE-BEA9-A6CA0C23E680}"/>
                </a:ext>
              </a:extLst>
            </p:cNvPr>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39" name="Rectangle 14">
              <a:extLst>
                <a:ext uri="{FF2B5EF4-FFF2-40B4-BE49-F238E27FC236}">
                  <a16:creationId xmlns:a16="http://schemas.microsoft.com/office/drawing/2014/main" id="{9A48E0F5-AEC5-453F-89CA-8BEAAC6B03FE}"/>
                </a:ext>
              </a:extLst>
            </p:cNvPr>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0" name="Rectangle 15">
              <a:extLst>
                <a:ext uri="{FF2B5EF4-FFF2-40B4-BE49-F238E27FC236}">
                  <a16:creationId xmlns:a16="http://schemas.microsoft.com/office/drawing/2014/main" id="{B35FD763-4579-4F89-B8AC-396DD3DD75E7}"/>
                </a:ext>
              </a:extLst>
            </p:cNvPr>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1" name="Rectangle 16">
              <a:extLst>
                <a:ext uri="{FF2B5EF4-FFF2-40B4-BE49-F238E27FC236}">
                  <a16:creationId xmlns:a16="http://schemas.microsoft.com/office/drawing/2014/main" id="{6D13A007-CFC4-4278-BC16-AEC5F50AC278}"/>
                </a:ext>
              </a:extLst>
            </p:cNvPr>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2" name="Rectangle 17">
              <a:extLst>
                <a:ext uri="{FF2B5EF4-FFF2-40B4-BE49-F238E27FC236}">
                  <a16:creationId xmlns:a16="http://schemas.microsoft.com/office/drawing/2014/main" id="{6F32A63F-3B93-411F-9267-464E25D5A380}"/>
                </a:ext>
              </a:extLst>
            </p:cNvPr>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3" name="Rectangle 18">
              <a:extLst>
                <a:ext uri="{FF2B5EF4-FFF2-40B4-BE49-F238E27FC236}">
                  <a16:creationId xmlns:a16="http://schemas.microsoft.com/office/drawing/2014/main" id="{09CA7DB0-9F94-4271-AD9F-A3E30D037B5F}"/>
                </a:ext>
              </a:extLst>
            </p:cNvPr>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4" name="Rectangle 19">
              <a:extLst>
                <a:ext uri="{FF2B5EF4-FFF2-40B4-BE49-F238E27FC236}">
                  <a16:creationId xmlns:a16="http://schemas.microsoft.com/office/drawing/2014/main" id="{529025FE-C606-49EE-93EE-F0A66374CE3F}"/>
                </a:ext>
              </a:extLst>
            </p:cNvPr>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5" name="Rectangle 20">
              <a:extLst>
                <a:ext uri="{FF2B5EF4-FFF2-40B4-BE49-F238E27FC236}">
                  <a16:creationId xmlns:a16="http://schemas.microsoft.com/office/drawing/2014/main" id="{A5E42C47-616B-4980-B2B7-CF520828B9AA}"/>
                </a:ext>
              </a:extLst>
            </p:cNvPr>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1046" name="Rectangle 21">
              <a:extLst>
                <a:ext uri="{FF2B5EF4-FFF2-40B4-BE49-F238E27FC236}">
                  <a16:creationId xmlns:a16="http://schemas.microsoft.com/office/drawing/2014/main" id="{B442F7ED-F599-4966-BA12-9A124A022A63}"/>
                </a:ext>
              </a:extLst>
            </p:cNvPr>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sp>
        <p:nvSpPr>
          <p:cNvPr id="14358" name="Rectangle 22">
            <a:extLst>
              <a:ext uri="{FF2B5EF4-FFF2-40B4-BE49-F238E27FC236}">
                <a16:creationId xmlns:a16="http://schemas.microsoft.com/office/drawing/2014/main" id="{7D681415-F702-452D-897E-64864E63655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2"/>
                </a:solidFill>
                <a:cs typeface="+mn-cs"/>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84032"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random/>
    <p:sndAc>
      <p:stSnd>
        <p:snd r:embed="rId13" name="arrow.wav"/>
      </p:stSnd>
    </p:sndAc>
  </p:transition>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6">
            <a:extLst>
              <a:ext uri="{FF2B5EF4-FFF2-40B4-BE49-F238E27FC236}">
                <a16:creationId xmlns:a16="http://schemas.microsoft.com/office/drawing/2014/main" id="{F8D9D669-ECEF-4A89-B93F-CA1B7291A059}"/>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Line 7">
            <a:extLst>
              <a:ext uri="{FF2B5EF4-FFF2-40B4-BE49-F238E27FC236}">
                <a16:creationId xmlns:a16="http://schemas.microsoft.com/office/drawing/2014/main" id="{BFFA4CBF-B3C9-42B2-AAC8-3F8C87904C1C}"/>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2" name="Group 8">
            <a:extLst>
              <a:ext uri="{FF2B5EF4-FFF2-40B4-BE49-F238E27FC236}">
                <a16:creationId xmlns:a16="http://schemas.microsoft.com/office/drawing/2014/main" id="{BC86A780-8269-4BBB-AAC3-A28721C6D568}"/>
              </a:ext>
            </a:extLst>
          </p:cNvPr>
          <p:cNvGrpSpPr>
            <a:grpSpLocks/>
          </p:cNvGrpSpPr>
          <p:nvPr/>
        </p:nvGrpSpPr>
        <p:grpSpPr bwMode="auto">
          <a:xfrm>
            <a:off x="228600" y="457200"/>
            <a:ext cx="1246188" cy="1371600"/>
            <a:chOff x="144" y="288"/>
            <a:chExt cx="785" cy="864"/>
          </a:xfrm>
        </p:grpSpPr>
        <p:sp>
          <p:nvSpPr>
            <p:cNvPr id="2061" name="Rectangle 9">
              <a:extLst>
                <a:ext uri="{FF2B5EF4-FFF2-40B4-BE49-F238E27FC236}">
                  <a16:creationId xmlns:a16="http://schemas.microsoft.com/office/drawing/2014/main" id="{C14C82FC-1B0C-4088-9165-72EE154F1E57}"/>
                </a:ext>
              </a:extLst>
            </p:cNvPr>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2" name="Rectangle 10">
              <a:extLst>
                <a:ext uri="{FF2B5EF4-FFF2-40B4-BE49-F238E27FC236}">
                  <a16:creationId xmlns:a16="http://schemas.microsoft.com/office/drawing/2014/main" id="{3F284E9E-502D-42C3-8650-2F0BC37C7BA3}"/>
                </a:ext>
              </a:extLst>
            </p:cNvPr>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3" name="Rectangle 11">
              <a:extLst>
                <a:ext uri="{FF2B5EF4-FFF2-40B4-BE49-F238E27FC236}">
                  <a16:creationId xmlns:a16="http://schemas.microsoft.com/office/drawing/2014/main" id="{28138025-52F5-4CAE-ACF9-4B9FBFC86C48}"/>
                </a:ext>
              </a:extLst>
            </p:cNvPr>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4" name="Rectangle 12">
              <a:extLst>
                <a:ext uri="{FF2B5EF4-FFF2-40B4-BE49-F238E27FC236}">
                  <a16:creationId xmlns:a16="http://schemas.microsoft.com/office/drawing/2014/main" id="{86BB8C05-8987-4C0A-B392-C6C040266F50}"/>
                </a:ext>
              </a:extLst>
            </p:cNvPr>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5" name="Rectangle 13">
              <a:extLst>
                <a:ext uri="{FF2B5EF4-FFF2-40B4-BE49-F238E27FC236}">
                  <a16:creationId xmlns:a16="http://schemas.microsoft.com/office/drawing/2014/main" id="{FF9EA92E-55F1-4B6C-92CC-88DA109B8740}"/>
                </a:ext>
              </a:extLst>
            </p:cNvPr>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6" name="Rectangle 14">
              <a:extLst>
                <a:ext uri="{FF2B5EF4-FFF2-40B4-BE49-F238E27FC236}">
                  <a16:creationId xmlns:a16="http://schemas.microsoft.com/office/drawing/2014/main" id="{524495C8-CE02-4ADF-B303-DA397F1C525B}"/>
                </a:ext>
              </a:extLst>
            </p:cNvPr>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7" name="Rectangle 15">
              <a:extLst>
                <a:ext uri="{FF2B5EF4-FFF2-40B4-BE49-F238E27FC236}">
                  <a16:creationId xmlns:a16="http://schemas.microsoft.com/office/drawing/2014/main" id="{F131DE0B-E242-4C24-B61B-128DB4BFF69D}"/>
                </a:ext>
              </a:extLst>
            </p:cNvPr>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8" name="Rectangle 16">
              <a:extLst>
                <a:ext uri="{FF2B5EF4-FFF2-40B4-BE49-F238E27FC236}">
                  <a16:creationId xmlns:a16="http://schemas.microsoft.com/office/drawing/2014/main" id="{6298671A-BF8B-4B32-903A-10EFDA4A02ED}"/>
                </a:ext>
              </a:extLst>
            </p:cNvPr>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69" name="Rectangle 17">
              <a:extLst>
                <a:ext uri="{FF2B5EF4-FFF2-40B4-BE49-F238E27FC236}">
                  <a16:creationId xmlns:a16="http://schemas.microsoft.com/office/drawing/2014/main" id="{8C889641-182F-4D7C-B71C-E8ADD6D5A7C1}"/>
                </a:ext>
              </a:extLst>
            </p:cNvPr>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70" name="Rectangle 18">
              <a:extLst>
                <a:ext uri="{FF2B5EF4-FFF2-40B4-BE49-F238E27FC236}">
                  <a16:creationId xmlns:a16="http://schemas.microsoft.com/office/drawing/2014/main" id="{4A39BE01-B773-4449-B872-97CDA9D31C13}"/>
                </a:ext>
              </a:extLst>
            </p:cNvPr>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71" name="Rectangle 19">
              <a:extLst>
                <a:ext uri="{FF2B5EF4-FFF2-40B4-BE49-F238E27FC236}">
                  <a16:creationId xmlns:a16="http://schemas.microsoft.com/office/drawing/2014/main" id="{327FC03A-0B25-4C7F-9FCC-3A3682161239}"/>
                </a:ext>
              </a:extLst>
            </p:cNvPr>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72" name="Rectangle 20">
              <a:extLst>
                <a:ext uri="{FF2B5EF4-FFF2-40B4-BE49-F238E27FC236}">
                  <a16:creationId xmlns:a16="http://schemas.microsoft.com/office/drawing/2014/main" id="{09564517-27F6-4BF7-88D3-F9A3EFC14A20}"/>
                </a:ext>
              </a:extLst>
            </p:cNvPr>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2073" name="Rectangle 21">
              <a:extLst>
                <a:ext uri="{FF2B5EF4-FFF2-40B4-BE49-F238E27FC236}">
                  <a16:creationId xmlns:a16="http://schemas.microsoft.com/office/drawing/2014/main" id="{BE120666-3407-44C0-BD85-7B189A129116}"/>
                </a:ext>
              </a:extLst>
            </p:cNvPr>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sp>
        <p:nvSpPr>
          <p:cNvPr id="2053" name="QuestionShape">
            <a:extLst>
              <a:ext uri="{FF2B5EF4-FFF2-40B4-BE49-F238E27FC236}">
                <a16:creationId xmlns:a16="http://schemas.microsoft.com/office/drawing/2014/main" id="{17D4AA3F-08A9-49AD-90ED-60C8FCCEC6B2}"/>
              </a:ext>
            </a:extLst>
          </p:cNvPr>
          <p:cNvSpPr>
            <a:spLocks noChangeArrowheads="1"/>
          </p:cNvSpPr>
          <p:nvPr/>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defRPr/>
            </a:pPr>
            <a:r>
              <a:rPr lang="en-US" altLang="en-US" sz="3900">
                <a:solidFill>
                  <a:schemeClr val="tx2"/>
                </a:solidFill>
              </a:rPr>
              <a:t>iRespond Question Master</a:t>
            </a:r>
          </a:p>
        </p:txBody>
      </p:sp>
      <p:sp>
        <p:nvSpPr>
          <p:cNvPr id="2054" name="AShape">
            <a:extLst>
              <a:ext uri="{FF2B5EF4-FFF2-40B4-BE49-F238E27FC236}">
                <a16:creationId xmlns:a16="http://schemas.microsoft.com/office/drawing/2014/main" id="{099B1659-763B-47F5-A4B9-2FC7F18E2949}"/>
              </a:ext>
            </a:extLst>
          </p:cNvPr>
          <p:cNvSpPr>
            <a:spLocks noChangeArrowheads="1"/>
          </p:cNvSpPr>
          <p:nvPr/>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spcBef>
                <a:spcPct val="20000"/>
              </a:spcBef>
              <a:buClr>
                <a:schemeClr val="accent1"/>
              </a:buClr>
              <a:buSzPct val="85000"/>
              <a:buFont typeface="Wingdings" pitchFamily="2" charset="2"/>
              <a:buNone/>
              <a:defRPr/>
            </a:pPr>
            <a:r>
              <a:rPr lang="en-US" altLang="en-US" sz="2800">
                <a:solidFill>
                  <a:schemeClr val="tx2"/>
                </a:solidFill>
              </a:rPr>
              <a:t>A.) Response A</a:t>
            </a:r>
          </a:p>
        </p:txBody>
      </p:sp>
      <p:sp>
        <p:nvSpPr>
          <p:cNvPr id="2055" name="BShape">
            <a:extLst>
              <a:ext uri="{FF2B5EF4-FFF2-40B4-BE49-F238E27FC236}">
                <a16:creationId xmlns:a16="http://schemas.microsoft.com/office/drawing/2014/main" id="{F74E7170-DCF2-491D-AD45-4AD11A3CA349}"/>
              </a:ext>
            </a:extLst>
          </p:cNvPr>
          <p:cNvSpPr>
            <a:spLocks noChangeArrowheads="1"/>
          </p:cNvSpPr>
          <p:nvPr/>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spcBef>
                <a:spcPct val="20000"/>
              </a:spcBef>
              <a:buClr>
                <a:schemeClr val="accent1"/>
              </a:buClr>
              <a:buSzPct val="85000"/>
              <a:buFont typeface="Wingdings" pitchFamily="2" charset="2"/>
              <a:buNone/>
              <a:defRPr/>
            </a:pPr>
            <a:r>
              <a:rPr lang="en-US" altLang="en-US" sz="2800">
                <a:solidFill>
                  <a:schemeClr val="tx2"/>
                </a:solidFill>
              </a:rPr>
              <a:t>B.) Response B</a:t>
            </a:r>
          </a:p>
        </p:txBody>
      </p:sp>
      <p:sp>
        <p:nvSpPr>
          <p:cNvPr id="2056" name="CShape">
            <a:extLst>
              <a:ext uri="{FF2B5EF4-FFF2-40B4-BE49-F238E27FC236}">
                <a16:creationId xmlns:a16="http://schemas.microsoft.com/office/drawing/2014/main" id="{47381A48-8CE5-43D9-A57D-9D6CF0063B0F}"/>
              </a:ext>
            </a:extLst>
          </p:cNvPr>
          <p:cNvSpPr>
            <a:spLocks noChangeArrowheads="1"/>
          </p:cNvSpPr>
          <p:nvPr/>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spcBef>
                <a:spcPct val="20000"/>
              </a:spcBef>
              <a:buClr>
                <a:schemeClr val="accent1"/>
              </a:buClr>
              <a:buSzPct val="85000"/>
              <a:buFont typeface="Wingdings" pitchFamily="2" charset="2"/>
              <a:buNone/>
              <a:defRPr/>
            </a:pPr>
            <a:r>
              <a:rPr lang="en-US" altLang="en-US" sz="2800">
                <a:solidFill>
                  <a:schemeClr val="tx2"/>
                </a:solidFill>
              </a:rPr>
              <a:t>C.) Response C</a:t>
            </a:r>
          </a:p>
        </p:txBody>
      </p:sp>
      <p:sp>
        <p:nvSpPr>
          <p:cNvPr id="2057" name="DShape">
            <a:extLst>
              <a:ext uri="{FF2B5EF4-FFF2-40B4-BE49-F238E27FC236}">
                <a16:creationId xmlns:a16="http://schemas.microsoft.com/office/drawing/2014/main" id="{517D4F2B-8083-49C4-84BB-86C183FA2DAB}"/>
              </a:ext>
            </a:extLst>
          </p:cNvPr>
          <p:cNvSpPr>
            <a:spLocks noChangeArrowheads="1"/>
          </p:cNvSpPr>
          <p:nvPr/>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spcBef>
                <a:spcPct val="20000"/>
              </a:spcBef>
              <a:buClr>
                <a:schemeClr val="accent1"/>
              </a:buClr>
              <a:buSzPct val="85000"/>
              <a:buFont typeface="Wingdings" pitchFamily="2" charset="2"/>
              <a:buNone/>
              <a:defRPr/>
            </a:pPr>
            <a:r>
              <a:rPr lang="en-US" altLang="en-US" sz="2800">
                <a:solidFill>
                  <a:schemeClr val="tx2"/>
                </a:solidFill>
              </a:rPr>
              <a:t>D.) Response D</a:t>
            </a:r>
          </a:p>
        </p:txBody>
      </p:sp>
      <p:sp>
        <p:nvSpPr>
          <p:cNvPr id="2058" name="EShape">
            <a:extLst>
              <a:ext uri="{FF2B5EF4-FFF2-40B4-BE49-F238E27FC236}">
                <a16:creationId xmlns:a16="http://schemas.microsoft.com/office/drawing/2014/main" id="{E2DBBD13-E3C4-4DB3-9A21-45BFD447A37B}"/>
              </a:ext>
            </a:extLst>
          </p:cNvPr>
          <p:cNvSpPr>
            <a:spLocks noChangeArrowheads="1"/>
          </p:cNvSpPr>
          <p:nvPr/>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lgn="l">
              <a:spcBef>
                <a:spcPct val="20000"/>
              </a:spcBef>
              <a:buClr>
                <a:schemeClr val="accent1"/>
              </a:buClr>
              <a:buSzPct val="85000"/>
              <a:buFont typeface="Wingdings" pitchFamily="2" charset="2"/>
              <a:buNone/>
              <a:defRPr/>
            </a:pPr>
            <a:r>
              <a:rPr lang="en-US" altLang="en-US" sz="2800">
                <a:solidFill>
                  <a:schemeClr val="tx2"/>
                </a:solidFill>
              </a:rPr>
              <a:t>E.) Response E</a:t>
            </a:r>
          </a:p>
        </p:txBody>
      </p:sp>
      <p:sp>
        <p:nvSpPr>
          <p:cNvPr id="2059" name="Percent">
            <a:extLst>
              <a:ext uri="{FF2B5EF4-FFF2-40B4-BE49-F238E27FC236}">
                <a16:creationId xmlns:a16="http://schemas.microsoft.com/office/drawing/2014/main" id="{5FF4AFBC-D965-4D24-A9B0-490335BFDD86}"/>
              </a:ext>
            </a:extLst>
          </p:cNvPr>
          <p:cNvSpPr>
            <a:spLocks noChangeArrowheads="1"/>
          </p:cNvSpPr>
          <p:nvPr/>
        </p:nvSpPr>
        <p:spPr bwMode="auto">
          <a:xfrm>
            <a:off x="6350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1400">
                <a:solidFill>
                  <a:srgbClr val="FFFFFF"/>
                </a:solidFill>
              </a:rPr>
              <a:t>Percent Complete 100%</a:t>
            </a:r>
          </a:p>
        </p:txBody>
      </p:sp>
      <p:sp>
        <p:nvSpPr>
          <p:cNvPr id="2060" name="Timer">
            <a:extLst>
              <a:ext uri="{FF2B5EF4-FFF2-40B4-BE49-F238E27FC236}">
                <a16:creationId xmlns:a16="http://schemas.microsoft.com/office/drawing/2014/main" id="{C6978C23-5538-4032-BA30-38B4AA3B33F5}"/>
              </a:ext>
            </a:extLst>
          </p:cNvPr>
          <p:cNvSpPr>
            <a:spLocks noChangeArrowheads="1"/>
          </p:cNvSpPr>
          <p:nvPr/>
        </p:nvSpPr>
        <p:spPr bwMode="auto">
          <a:xfrm>
            <a:off x="254000" y="254000"/>
            <a:ext cx="2540000" cy="508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Lst>
  <p:transition>
    <p:random/>
    <p:sndAc>
      <p:stSnd>
        <p:snd r:embed="rId12" name="arrow.wav"/>
      </p:stSnd>
    </p:sndAc>
  </p:transition>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6">
            <a:extLst>
              <a:ext uri="{FF2B5EF4-FFF2-40B4-BE49-F238E27FC236}">
                <a16:creationId xmlns:a16="http://schemas.microsoft.com/office/drawing/2014/main" id="{9033B25B-F348-41FE-B7AB-878AD21D1577}"/>
              </a:ext>
            </a:extLst>
          </p:cNvPr>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 name="Line 7">
            <a:extLst>
              <a:ext uri="{FF2B5EF4-FFF2-40B4-BE49-F238E27FC236}">
                <a16:creationId xmlns:a16="http://schemas.microsoft.com/office/drawing/2014/main" id="{D0335481-0EC9-43EC-B63F-239D8CA3AB9D}"/>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6" name="Group 8">
            <a:extLst>
              <a:ext uri="{FF2B5EF4-FFF2-40B4-BE49-F238E27FC236}">
                <a16:creationId xmlns:a16="http://schemas.microsoft.com/office/drawing/2014/main" id="{9B1B1BCF-F61F-4064-9ABF-B720C2FA0BBE}"/>
              </a:ext>
            </a:extLst>
          </p:cNvPr>
          <p:cNvGrpSpPr>
            <a:grpSpLocks/>
          </p:cNvGrpSpPr>
          <p:nvPr/>
        </p:nvGrpSpPr>
        <p:grpSpPr bwMode="auto">
          <a:xfrm>
            <a:off x="228600" y="457200"/>
            <a:ext cx="1246188" cy="1371600"/>
            <a:chOff x="144" y="288"/>
            <a:chExt cx="785" cy="864"/>
          </a:xfrm>
        </p:grpSpPr>
        <p:sp>
          <p:nvSpPr>
            <p:cNvPr id="3109" name="Rectangle 9">
              <a:extLst>
                <a:ext uri="{FF2B5EF4-FFF2-40B4-BE49-F238E27FC236}">
                  <a16:creationId xmlns:a16="http://schemas.microsoft.com/office/drawing/2014/main" id="{4205D37D-4AFE-49FE-BDAF-D393AF74BA88}"/>
                </a:ext>
              </a:extLst>
            </p:cNvPr>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0" name="Rectangle 10">
              <a:extLst>
                <a:ext uri="{FF2B5EF4-FFF2-40B4-BE49-F238E27FC236}">
                  <a16:creationId xmlns:a16="http://schemas.microsoft.com/office/drawing/2014/main" id="{ACD7FB0B-4309-4909-BF7B-6FE7998C551D}"/>
                </a:ext>
              </a:extLst>
            </p:cNvPr>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1" name="Rectangle 11">
              <a:extLst>
                <a:ext uri="{FF2B5EF4-FFF2-40B4-BE49-F238E27FC236}">
                  <a16:creationId xmlns:a16="http://schemas.microsoft.com/office/drawing/2014/main" id="{C5B4CBB1-9DD2-4D49-8F33-FEEF42B3CDCD}"/>
                </a:ext>
              </a:extLst>
            </p:cNvPr>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2" name="Rectangle 12">
              <a:extLst>
                <a:ext uri="{FF2B5EF4-FFF2-40B4-BE49-F238E27FC236}">
                  <a16:creationId xmlns:a16="http://schemas.microsoft.com/office/drawing/2014/main" id="{4A3F8D9D-DDB0-43E8-A793-5D2AF69599AA}"/>
                </a:ext>
              </a:extLst>
            </p:cNvPr>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3" name="Rectangle 13">
              <a:extLst>
                <a:ext uri="{FF2B5EF4-FFF2-40B4-BE49-F238E27FC236}">
                  <a16:creationId xmlns:a16="http://schemas.microsoft.com/office/drawing/2014/main" id="{398DF3E5-6693-435B-9578-349F070ADD83}"/>
                </a:ext>
              </a:extLst>
            </p:cNvPr>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4" name="Rectangle 14">
              <a:extLst>
                <a:ext uri="{FF2B5EF4-FFF2-40B4-BE49-F238E27FC236}">
                  <a16:creationId xmlns:a16="http://schemas.microsoft.com/office/drawing/2014/main" id="{E6515E5C-3132-40AD-8A6D-820A3B316FC5}"/>
                </a:ext>
              </a:extLst>
            </p:cNvPr>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5" name="Rectangle 15">
              <a:extLst>
                <a:ext uri="{FF2B5EF4-FFF2-40B4-BE49-F238E27FC236}">
                  <a16:creationId xmlns:a16="http://schemas.microsoft.com/office/drawing/2014/main" id="{4FFB0089-9F57-4F86-9DBA-02E3AB9999CA}"/>
                </a:ext>
              </a:extLst>
            </p:cNvPr>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6" name="Rectangle 16">
              <a:extLst>
                <a:ext uri="{FF2B5EF4-FFF2-40B4-BE49-F238E27FC236}">
                  <a16:creationId xmlns:a16="http://schemas.microsoft.com/office/drawing/2014/main" id="{7E9FC8C4-541E-4813-9FCC-7695353104DE}"/>
                </a:ext>
              </a:extLst>
            </p:cNvPr>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7" name="Rectangle 17">
              <a:extLst>
                <a:ext uri="{FF2B5EF4-FFF2-40B4-BE49-F238E27FC236}">
                  <a16:creationId xmlns:a16="http://schemas.microsoft.com/office/drawing/2014/main" id="{140A42B7-8575-433F-A421-9E0549DFF8F5}"/>
                </a:ext>
              </a:extLst>
            </p:cNvPr>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8" name="Rectangle 18">
              <a:extLst>
                <a:ext uri="{FF2B5EF4-FFF2-40B4-BE49-F238E27FC236}">
                  <a16:creationId xmlns:a16="http://schemas.microsoft.com/office/drawing/2014/main" id="{5549F9F2-17F5-4EC0-8C8F-EEFA788DE147}"/>
                </a:ext>
              </a:extLst>
            </p:cNvPr>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19" name="Rectangle 19">
              <a:extLst>
                <a:ext uri="{FF2B5EF4-FFF2-40B4-BE49-F238E27FC236}">
                  <a16:creationId xmlns:a16="http://schemas.microsoft.com/office/drawing/2014/main" id="{CDA6ADAF-E281-4BE9-8862-EEDD75BDE6E5}"/>
                </a:ext>
              </a:extLst>
            </p:cNvPr>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20" name="Rectangle 20">
              <a:extLst>
                <a:ext uri="{FF2B5EF4-FFF2-40B4-BE49-F238E27FC236}">
                  <a16:creationId xmlns:a16="http://schemas.microsoft.com/office/drawing/2014/main" id="{BD048811-770E-4725-8C09-AAD379D3A4E7}"/>
                </a:ext>
              </a:extLst>
            </p:cNvPr>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21" name="Rectangle 21">
              <a:extLst>
                <a:ext uri="{FF2B5EF4-FFF2-40B4-BE49-F238E27FC236}">
                  <a16:creationId xmlns:a16="http://schemas.microsoft.com/office/drawing/2014/main" id="{ED9420CF-8A81-405A-9414-132789177F97}"/>
                </a:ext>
              </a:extLst>
            </p:cNvPr>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sp>
        <p:nvSpPr>
          <p:cNvPr id="3077" name="GraphShape" hidden="1">
            <a:extLst>
              <a:ext uri="{FF2B5EF4-FFF2-40B4-BE49-F238E27FC236}">
                <a16:creationId xmlns:a16="http://schemas.microsoft.com/office/drawing/2014/main" id="{A41A7860-A1B3-4B19-893F-B080B9D490F7}"/>
              </a:ext>
            </a:extLst>
          </p:cNvPr>
          <p:cNvSpPr>
            <a:spLocks noChangeArrowheads="1"/>
          </p:cNvSpPr>
          <p:nvPr/>
        </p:nvSpPr>
        <p:spPr bwMode="auto">
          <a:xfrm>
            <a:off x="127000" y="254000"/>
            <a:ext cx="1270000" cy="12700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a:t>iRespond Graph</a:t>
            </a:r>
          </a:p>
        </p:txBody>
      </p:sp>
      <p:grpSp>
        <p:nvGrpSpPr>
          <p:cNvPr id="3078" name="CorrectBarGroup">
            <a:extLst>
              <a:ext uri="{FF2B5EF4-FFF2-40B4-BE49-F238E27FC236}">
                <a16:creationId xmlns:a16="http://schemas.microsoft.com/office/drawing/2014/main" id="{9E446276-77E2-41AE-AFB9-7F599CE1CC1E}"/>
              </a:ext>
            </a:extLst>
          </p:cNvPr>
          <p:cNvGrpSpPr>
            <a:grpSpLocks/>
          </p:cNvGrpSpPr>
          <p:nvPr/>
        </p:nvGrpSpPr>
        <p:grpSpPr bwMode="auto">
          <a:xfrm>
            <a:off x="1270000" y="3175000"/>
            <a:ext cx="2667000" cy="2540000"/>
            <a:chOff x="1270000" y="3175000"/>
            <a:chExt cx="2667000" cy="2540000"/>
          </a:xfrm>
        </p:grpSpPr>
        <p:sp>
          <p:nvSpPr>
            <p:cNvPr id="3107" name="CorrectBar0">
              <a:extLst>
                <a:ext uri="{FF2B5EF4-FFF2-40B4-BE49-F238E27FC236}">
                  <a16:creationId xmlns:a16="http://schemas.microsoft.com/office/drawing/2014/main" id="{C356BC08-C937-4D5D-BEC9-F0B6219EFA05}"/>
                </a:ext>
              </a:extLst>
            </p:cNvPr>
            <p:cNvSpPr>
              <a:spLocks noChangeArrowheads="1"/>
            </p:cNvSpPr>
            <p:nvPr userDrawn="1"/>
          </p:nvSpPr>
          <p:spPr bwMode="auto">
            <a:xfrm>
              <a:off x="1270000" y="3175000"/>
              <a:ext cx="1079500" cy="254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08" name="CorrectBar1">
              <a:extLst>
                <a:ext uri="{FF2B5EF4-FFF2-40B4-BE49-F238E27FC236}">
                  <a16:creationId xmlns:a16="http://schemas.microsoft.com/office/drawing/2014/main" id="{5143501B-DC8F-4195-B95A-B47EF6E1C25C}"/>
                </a:ext>
              </a:extLst>
            </p:cNvPr>
            <p:cNvSpPr>
              <a:spLocks noChangeArrowheads="1"/>
            </p:cNvSpPr>
            <p:nvPr userDrawn="1"/>
          </p:nvSpPr>
          <p:spPr bwMode="auto">
            <a:xfrm>
              <a:off x="2857500" y="4445000"/>
              <a:ext cx="1079500" cy="1270000"/>
            </a:xfrm>
            <a:prstGeom prst="rect">
              <a:avLst/>
            </a:prstGeom>
            <a:solidFill>
              <a:srgbClr val="22FF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grpSp>
        <p:nvGrpSpPr>
          <p:cNvPr id="3079" name="PercentLabelGroup">
            <a:extLst>
              <a:ext uri="{FF2B5EF4-FFF2-40B4-BE49-F238E27FC236}">
                <a16:creationId xmlns:a16="http://schemas.microsoft.com/office/drawing/2014/main" id="{92DF8A81-540B-47E0-8363-182BD1275C79}"/>
              </a:ext>
            </a:extLst>
          </p:cNvPr>
          <p:cNvGrpSpPr>
            <a:grpSpLocks/>
          </p:cNvGrpSpPr>
          <p:nvPr/>
        </p:nvGrpSpPr>
        <p:grpSpPr bwMode="auto">
          <a:xfrm>
            <a:off x="1270000" y="1270000"/>
            <a:ext cx="7429500" cy="317500"/>
            <a:chOff x="1270000" y="1270000"/>
            <a:chExt cx="7429500" cy="317500"/>
          </a:xfrm>
        </p:grpSpPr>
        <p:sp>
          <p:nvSpPr>
            <p:cNvPr id="3102" name="PercentLabel0">
              <a:extLst>
                <a:ext uri="{FF2B5EF4-FFF2-40B4-BE49-F238E27FC236}">
                  <a16:creationId xmlns:a16="http://schemas.microsoft.com/office/drawing/2014/main" id="{C81611E4-2C86-451B-BB8B-4101A1A788CE}"/>
                </a:ext>
              </a:extLst>
            </p:cNvPr>
            <p:cNvSpPr>
              <a:spLocks noChangeArrowheads="1"/>
            </p:cNvSpPr>
            <p:nvPr userDrawn="1"/>
          </p:nvSpPr>
          <p:spPr bwMode="auto">
            <a:xfrm>
              <a:off x="127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67%</a:t>
              </a:r>
            </a:p>
          </p:txBody>
        </p:sp>
        <p:sp>
          <p:nvSpPr>
            <p:cNvPr id="3103" name="PercentLabel1">
              <a:extLst>
                <a:ext uri="{FF2B5EF4-FFF2-40B4-BE49-F238E27FC236}">
                  <a16:creationId xmlns:a16="http://schemas.microsoft.com/office/drawing/2014/main" id="{3559D161-D8E5-42FC-9608-8F567693D4A1}"/>
                </a:ext>
              </a:extLst>
            </p:cNvPr>
            <p:cNvSpPr>
              <a:spLocks noChangeArrowheads="1"/>
            </p:cNvSpPr>
            <p:nvPr userDrawn="1"/>
          </p:nvSpPr>
          <p:spPr bwMode="auto">
            <a:xfrm>
              <a:off x="2857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33%</a:t>
              </a:r>
            </a:p>
          </p:txBody>
        </p:sp>
        <p:sp>
          <p:nvSpPr>
            <p:cNvPr id="3104" name="PercentLabel2">
              <a:extLst>
                <a:ext uri="{FF2B5EF4-FFF2-40B4-BE49-F238E27FC236}">
                  <a16:creationId xmlns:a16="http://schemas.microsoft.com/office/drawing/2014/main" id="{2B28DD0B-AF6C-4125-9A58-1E17F904E091}"/>
                </a:ext>
              </a:extLst>
            </p:cNvPr>
            <p:cNvSpPr>
              <a:spLocks noChangeArrowheads="1"/>
            </p:cNvSpPr>
            <p:nvPr userDrawn="1"/>
          </p:nvSpPr>
          <p:spPr bwMode="auto">
            <a:xfrm>
              <a:off x="4445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100%</a:t>
              </a:r>
            </a:p>
          </p:txBody>
        </p:sp>
        <p:sp>
          <p:nvSpPr>
            <p:cNvPr id="3105" name="PercentLabel3">
              <a:extLst>
                <a:ext uri="{FF2B5EF4-FFF2-40B4-BE49-F238E27FC236}">
                  <a16:creationId xmlns:a16="http://schemas.microsoft.com/office/drawing/2014/main" id="{877EA1D9-ACEF-43AB-9E6C-D6F42941F211}"/>
                </a:ext>
              </a:extLst>
            </p:cNvPr>
            <p:cNvSpPr>
              <a:spLocks noChangeArrowheads="1"/>
            </p:cNvSpPr>
            <p:nvPr userDrawn="1"/>
          </p:nvSpPr>
          <p:spPr bwMode="auto">
            <a:xfrm>
              <a:off x="60325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100%</a:t>
              </a:r>
            </a:p>
          </p:txBody>
        </p:sp>
        <p:sp>
          <p:nvSpPr>
            <p:cNvPr id="3106" name="PercentLabel4">
              <a:extLst>
                <a:ext uri="{FF2B5EF4-FFF2-40B4-BE49-F238E27FC236}">
                  <a16:creationId xmlns:a16="http://schemas.microsoft.com/office/drawing/2014/main" id="{65DBD748-F741-4B4D-8125-EF412530A0FC}"/>
                </a:ext>
              </a:extLst>
            </p:cNvPr>
            <p:cNvSpPr>
              <a:spLocks noChangeArrowheads="1"/>
            </p:cNvSpPr>
            <p:nvPr userDrawn="1"/>
          </p:nvSpPr>
          <p:spPr bwMode="auto">
            <a:xfrm>
              <a:off x="7620000" y="1270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67%</a:t>
              </a:r>
            </a:p>
          </p:txBody>
        </p:sp>
      </p:grpSp>
      <p:grpSp>
        <p:nvGrpSpPr>
          <p:cNvPr id="3080" name="IncorrectBarGroup">
            <a:extLst>
              <a:ext uri="{FF2B5EF4-FFF2-40B4-BE49-F238E27FC236}">
                <a16:creationId xmlns:a16="http://schemas.microsoft.com/office/drawing/2014/main" id="{906200E5-FA79-48CA-8B72-4A6144F61BBA}"/>
              </a:ext>
            </a:extLst>
          </p:cNvPr>
          <p:cNvGrpSpPr>
            <a:grpSpLocks/>
          </p:cNvGrpSpPr>
          <p:nvPr/>
        </p:nvGrpSpPr>
        <p:grpSpPr bwMode="auto">
          <a:xfrm>
            <a:off x="4445000" y="1905000"/>
            <a:ext cx="4254500" cy="3810000"/>
            <a:chOff x="4445000" y="1905000"/>
            <a:chExt cx="4254500" cy="3810000"/>
          </a:xfrm>
        </p:grpSpPr>
        <p:sp>
          <p:nvSpPr>
            <p:cNvPr id="3099" name="IncorrectBar2">
              <a:extLst>
                <a:ext uri="{FF2B5EF4-FFF2-40B4-BE49-F238E27FC236}">
                  <a16:creationId xmlns:a16="http://schemas.microsoft.com/office/drawing/2014/main" id="{9AE4741E-D811-432A-B6B5-5357D3EFF42B}"/>
                </a:ext>
              </a:extLst>
            </p:cNvPr>
            <p:cNvSpPr>
              <a:spLocks noChangeArrowheads="1"/>
            </p:cNvSpPr>
            <p:nvPr userDrawn="1"/>
          </p:nvSpPr>
          <p:spPr bwMode="auto">
            <a:xfrm>
              <a:off x="44450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00" name="IncorrectBar3">
              <a:extLst>
                <a:ext uri="{FF2B5EF4-FFF2-40B4-BE49-F238E27FC236}">
                  <a16:creationId xmlns:a16="http://schemas.microsoft.com/office/drawing/2014/main" id="{FDBE2F08-558F-40D6-8C7B-FBCC2880F729}"/>
                </a:ext>
              </a:extLst>
            </p:cNvPr>
            <p:cNvSpPr>
              <a:spLocks noChangeArrowheads="1"/>
            </p:cNvSpPr>
            <p:nvPr userDrawn="1"/>
          </p:nvSpPr>
          <p:spPr bwMode="auto">
            <a:xfrm>
              <a:off x="6032500" y="1905000"/>
              <a:ext cx="1079500" cy="381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sp>
          <p:nvSpPr>
            <p:cNvPr id="3101" name="IncorrectBar4">
              <a:extLst>
                <a:ext uri="{FF2B5EF4-FFF2-40B4-BE49-F238E27FC236}">
                  <a16:creationId xmlns:a16="http://schemas.microsoft.com/office/drawing/2014/main" id="{359279BD-B14E-4892-9343-2DB6294D507C}"/>
                </a:ext>
              </a:extLst>
            </p:cNvPr>
            <p:cNvSpPr>
              <a:spLocks noChangeArrowheads="1"/>
            </p:cNvSpPr>
            <p:nvPr userDrawn="1"/>
          </p:nvSpPr>
          <p:spPr bwMode="auto">
            <a:xfrm>
              <a:off x="7620000" y="3175000"/>
              <a:ext cx="1079500" cy="2540000"/>
            </a:xfrm>
            <a:prstGeom prst="rect">
              <a:avLst/>
            </a:prstGeom>
            <a:solidFill>
              <a:srgbClr val="FF222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endParaRPr lang="en-US" altLang="en-US"/>
            </a:p>
          </p:txBody>
        </p:sp>
      </p:grpSp>
      <p:grpSp>
        <p:nvGrpSpPr>
          <p:cNvPr id="3081" name="XLabelGroup">
            <a:extLst>
              <a:ext uri="{FF2B5EF4-FFF2-40B4-BE49-F238E27FC236}">
                <a16:creationId xmlns:a16="http://schemas.microsoft.com/office/drawing/2014/main" id="{0657D191-2F98-49CE-B257-310183B03CD2}"/>
              </a:ext>
            </a:extLst>
          </p:cNvPr>
          <p:cNvGrpSpPr>
            <a:grpSpLocks/>
          </p:cNvGrpSpPr>
          <p:nvPr/>
        </p:nvGrpSpPr>
        <p:grpSpPr bwMode="auto">
          <a:xfrm>
            <a:off x="1270000" y="5842000"/>
            <a:ext cx="7429500" cy="317500"/>
            <a:chOff x="1270000" y="5842000"/>
            <a:chExt cx="7429500" cy="317500"/>
          </a:xfrm>
        </p:grpSpPr>
        <p:sp>
          <p:nvSpPr>
            <p:cNvPr id="3094" name="XValueLabel0">
              <a:extLst>
                <a:ext uri="{FF2B5EF4-FFF2-40B4-BE49-F238E27FC236}">
                  <a16:creationId xmlns:a16="http://schemas.microsoft.com/office/drawing/2014/main" id="{70365D69-9C9D-4DEB-811F-5BD680C40B40}"/>
                </a:ext>
              </a:extLst>
            </p:cNvPr>
            <p:cNvSpPr>
              <a:spLocks noChangeArrowheads="1"/>
            </p:cNvSpPr>
            <p:nvPr userDrawn="1"/>
          </p:nvSpPr>
          <p:spPr bwMode="auto">
            <a:xfrm>
              <a:off x="127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A*</a:t>
              </a:r>
            </a:p>
          </p:txBody>
        </p:sp>
        <p:sp>
          <p:nvSpPr>
            <p:cNvPr id="3095" name="XValueLabel1">
              <a:extLst>
                <a:ext uri="{FF2B5EF4-FFF2-40B4-BE49-F238E27FC236}">
                  <a16:creationId xmlns:a16="http://schemas.microsoft.com/office/drawing/2014/main" id="{99D86D09-3D77-4989-BA47-E22B68A444D1}"/>
                </a:ext>
              </a:extLst>
            </p:cNvPr>
            <p:cNvSpPr>
              <a:spLocks noChangeArrowheads="1"/>
            </p:cNvSpPr>
            <p:nvPr userDrawn="1"/>
          </p:nvSpPr>
          <p:spPr bwMode="auto">
            <a:xfrm>
              <a:off x="2857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B*</a:t>
              </a:r>
            </a:p>
          </p:txBody>
        </p:sp>
        <p:sp>
          <p:nvSpPr>
            <p:cNvPr id="3096" name="XValueLabel2">
              <a:extLst>
                <a:ext uri="{FF2B5EF4-FFF2-40B4-BE49-F238E27FC236}">
                  <a16:creationId xmlns:a16="http://schemas.microsoft.com/office/drawing/2014/main" id="{362B1B9E-5645-400D-9904-E6E5F779DAFB}"/>
                </a:ext>
              </a:extLst>
            </p:cNvPr>
            <p:cNvSpPr>
              <a:spLocks noChangeArrowheads="1"/>
            </p:cNvSpPr>
            <p:nvPr userDrawn="1"/>
          </p:nvSpPr>
          <p:spPr bwMode="auto">
            <a:xfrm>
              <a:off x="4445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C</a:t>
              </a:r>
            </a:p>
          </p:txBody>
        </p:sp>
        <p:sp>
          <p:nvSpPr>
            <p:cNvPr id="3097" name="XValueLabel3">
              <a:extLst>
                <a:ext uri="{FF2B5EF4-FFF2-40B4-BE49-F238E27FC236}">
                  <a16:creationId xmlns:a16="http://schemas.microsoft.com/office/drawing/2014/main" id="{ACAEED2F-E508-43FE-8283-1717FCD583FC}"/>
                </a:ext>
              </a:extLst>
            </p:cNvPr>
            <p:cNvSpPr>
              <a:spLocks noChangeArrowheads="1"/>
            </p:cNvSpPr>
            <p:nvPr userDrawn="1"/>
          </p:nvSpPr>
          <p:spPr bwMode="auto">
            <a:xfrm>
              <a:off x="60325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D</a:t>
              </a:r>
            </a:p>
          </p:txBody>
        </p:sp>
        <p:sp>
          <p:nvSpPr>
            <p:cNvPr id="3098" name="XValueLabel4">
              <a:extLst>
                <a:ext uri="{FF2B5EF4-FFF2-40B4-BE49-F238E27FC236}">
                  <a16:creationId xmlns:a16="http://schemas.microsoft.com/office/drawing/2014/main" id="{DA72DA5F-E0F2-49B2-BDFB-5C39EF83D176}"/>
                </a:ext>
              </a:extLst>
            </p:cNvPr>
            <p:cNvSpPr>
              <a:spLocks noChangeArrowheads="1"/>
            </p:cNvSpPr>
            <p:nvPr userDrawn="1"/>
          </p:nvSpPr>
          <p:spPr bwMode="auto">
            <a:xfrm>
              <a:off x="7620000" y="5842000"/>
              <a:ext cx="1079500" cy="3175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800">
                  <a:solidFill>
                    <a:srgbClr val="FFFFFF"/>
                  </a:solidFill>
                </a:rPr>
                <a:t>E</a:t>
              </a:r>
            </a:p>
          </p:txBody>
        </p:sp>
      </p:grpSp>
      <p:grpSp>
        <p:nvGrpSpPr>
          <p:cNvPr id="3082" name="AxisLineGroup">
            <a:extLst>
              <a:ext uri="{FF2B5EF4-FFF2-40B4-BE49-F238E27FC236}">
                <a16:creationId xmlns:a16="http://schemas.microsoft.com/office/drawing/2014/main" id="{CEC8A6B7-0FFB-45F9-90C6-4A8C0832FD8E}"/>
              </a:ext>
            </a:extLst>
          </p:cNvPr>
          <p:cNvGrpSpPr>
            <a:grpSpLocks/>
          </p:cNvGrpSpPr>
          <p:nvPr/>
        </p:nvGrpSpPr>
        <p:grpSpPr bwMode="auto">
          <a:xfrm>
            <a:off x="889000" y="1587500"/>
            <a:ext cx="8001000" cy="4127500"/>
            <a:chOff x="889000" y="1587500"/>
            <a:chExt cx="8001000" cy="4127500"/>
          </a:xfrm>
        </p:grpSpPr>
        <p:cxnSp>
          <p:nvCxnSpPr>
            <p:cNvPr id="3088" name="XAxisLine">
              <a:extLst>
                <a:ext uri="{FF2B5EF4-FFF2-40B4-BE49-F238E27FC236}">
                  <a16:creationId xmlns:a16="http://schemas.microsoft.com/office/drawing/2014/main" id="{C5C78DAD-FC9A-448A-8E13-F5EA5FDFCB1A}"/>
                </a:ext>
              </a:extLst>
            </p:cNvPr>
            <p:cNvCxnSpPr>
              <a:cxnSpLocks noChangeShapeType="1"/>
            </p:cNvCxnSpPr>
            <p:nvPr userDrawn="1"/>
          </p:nvCxnSpPr>
          <p:spPr bwMode="auto">
            <a:xfrm>
              <a:off x="889000" y="5715000"/>
              <a:ext cx="8001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9" name="YAxisLine">
              <a:extLst>
                <a:ext uri="{FF2B5EF4-FFF2-40B4-BE49-F238E27FC236}">
                  <a16:creationId xmlns:a16="http://schemas.microsoft.com/office/drawing/2014/main" id="{F7589994-E13E-4DAD-8BF9-80C4AAD0A038}"/>
                </a:ext>
              </a:extLst>
            </p:cNvPr>
            <p:cNvCxnSpPr>
              <a:cxnSpLocks noChangeShapeType="1"/>
            </p:cNvCxnSpPr>
            <p:nvPr userDrawn="1"/>
          </p:nvCxnSpPr>
          <p:spPr bwMode="auto">
            <a:xfrm>
              <a:off x="1016000" y="1587500"/>
              <a:ext cx="0" cy="412750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0" name="YAxisTick0">
              <a:extLst>
                <a:ext uri="{FF2B5EF4-FFF2-40B4-BE49-F238E27FC236}">
                  <a16:creationId xmlns:a16="http://schemas.microsoft.com/office/drawing/2014/main" id="{0B04FDA1-A4DA-451C-83E0-67E7864C51CB}"/>
                </a:ext>
              </a:extLst>
            </p:cNvPr>
            <p:cNvCxnSpPr>
              <a:cxnSpLocks noChangeShapeType="1"/>
            </p:cNvCxnSpPr>
            <p:nvPr userDrawn="1"/>
          </p:nvCxnSpPr>
          <p:spPr bwMode="auto">
            <a:xfrm>
              <a:off x="889000" y="571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1" name="YAxisTick1">
              <a:extLst>
                <a:ext uri="{FF2B5EF4-FFF2-40B4-BE49-F238E27FC236}">
                  <a16:creationId xmlns:a16="http://schemas.microsoft.com/office/drawing/2014/main" id="{46E7822F-B73D-4C20-A229-5D2040DCC93B}"/>
                </a:ext>
              </a:extLst>
            </p:cNvPr>
            <p:cNvCxnSpPr>
              <a:cxnSpLocks noChangeShapeType="1"/>
            </p:cNvCxnSpPr>
            <p:nvPr userDrawn="1"/>
          </p:nvCxnSpPr>
          <p:spPr bwMode="auto">
            <a:xfrm>
              <a:off x="889000" y="444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2" name="YAxisTick2">
              <a:extLst>
                <a:ext uri="{FF2B5EF4-FFF2-40B4-BE49-F238E27FC236}">
                  <a16:creationId xmlns:a16="http://schemas.microsoft.com/office/drawing/2014/main" id="{B78F3B93-DC1D-4FEB-A8AF-9A8FA17EC602}"/>
                </a:ext>
              </a:extLst>
            </p:cNvPr>
            <p:cNvCxnSpPr>
              <a:cxnSpLocks noChangeShapeType="1"/>
            </p:cNvCxnSpPr>
            <p:nvPr userDrawn="1"/>
          </p:nvCxnSpPr>
          <p:spPr bwMode="auto">
            <a:xfrm>
              <a:off x="889000" y="317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3" name="YAxisTick3">
              <a:extLst>
                <a:ext uri="{FF2B5EF4-FFF2-40B4-BE49-F238E27FC236}">
                  <a16:creationId xmlns:a16="http://schemas.microsoft.com/office/drawing/2014/main" id="{86D11351-B00B-477F-986C-26F0ECE18D64}"/>
                </a:ext>
              </a:extLst>
            </p:cNvPr>
            <p:cNvCxnSpPr>
              <a:cxnSpLocks noChangeShapeType="1"/>
            </p:cNvCxnSpPr>
            <p:nvPr userDrawn="1"/>
          </p:nvCxnSpPr>
          <p:spPr bwMode="auto">
            <a:xfrm>
              <a:off x="889000" y="1905000"/>
              <a:ext cx="254000" cy="0"/>
            </a:xfrm>
            <a:prstGeom prst="line">
              <a:avLst/>
            </a:prstGeom>
            <a:noFill/>
            <a:ln w="254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83" name="YLabelGroup">
            <a:extLst>
              <a:ext uri="{FF2B5EF4-FFF2-40B4-BE49-F238E27FC236}">
                <a16:creationId xmlns:a16="http://schemas.microsoft.com/office/drawing/2014/main" id="{C4AE7555-222C-4776-AFBA-C72476CF0F9A}"/>
              </a:ext>
            </a:extLst>
          </p:cNvPr>
          <p:cNvGrpSpPr>
            <a:grpSpLocks/>
          </p:cNvGrpSpPr>
          <p:nvPr/>
        </p:nvGrpSpPr>
        <p:grpSpPr bwMode="auto">
          <a:xfrm>
            <a:off x="254000" y="1841500"/>
            <a:ext cx="762000" cy="3937000"/>
            <a:chOff x="254000" y="1841500"/>
            <a:chExt cx="762000" cy="3937000"/>
          </a:xfrm>
        </p:grpSpPr>
        <p:sp>
          <p:nvSpPr>
            <p:cNvPr id="3084" name="YValueLabel0">
              <a:extLst>
                <a:ext uri="{FF2B5EF4-FFF2-40B4-BE49-F238E27FC236}">
                  <a16:creationId xmlns:a16="http://schemas.microsoft.com/office/drawing/2014/main" id="{6ADB41FA-D60B-4319-96C4-3E98C3017A08}"/>
                </a:ext>
              </a:extLst>
            </p:cNvPr>
            <p:cNvSpPr>
              <a:spLocks noChangeArrowheads="1"/>
            </p:cNvSpPr>
            <p:nvPr userDrawn="1"/>
          </p:nvSpPr>
          <p:spPr bwMode="auto">
            <a:xfrm>
              <a:off x="254000" y="565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000">
                  <a:solidFill>
                    <a:srgbClr val="FFFFFF"/>
                  </a:solidFill>
                </a:rPr>
                <a:t>0</a:t>
              </a:r>
            </a:p>
          </p:txBody>
        </p:sp>
        <p:sp>
          <p:nvSpPr>
            <p:cNvPr id="3085" name="YValueLabel1">
              <a:extLst>
                <a:ext uri="{FF2B5EF4-FFF2-40B4-BE49-F238E27FC236}">
                  <a16:creationId xmlns:a16="http://schemas.microsoft.com/office/drawing/2014/main" id="{6704DB91-6B6B-424F-B754-52CE9D00665A}"/>
                </a:ext>
              </a:extLst>
            </p:cNvPr>
            <p:cNvSpPr>
              <a:spLocks noChangeArrowheads="1"/>
            </p:cNvSpPr>
            <p:nvPr userDrawn="1"/>
          </p:nvSpPr>
          <p:spPr bwMode="auto">
            <a:xfrm>
              <a:off x="254000" y="438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000">
                  <a:solidFill>
                    <a:srgbClr val="FFFFFF"/>
                  </a:solidFill>
                </a:rPr>
                <a:t>1</a:t>
              </a:r>
            </a:p>
          </p:txBody>
        </p:sp>
        <p:sp>
          <p:nvSpPr>
            <p:cNvPr id="3086" name="YValueLabel2">
              <a:extLst>
                <a:ext uri="{FF2B5EF4-FFF2-40B4-BE49-F238E27FC236}">
                  <a16:creationId xmlns:a16="http://schemas.microsoft.com/office/drawing/2014/main" id="{45853251-457E-4172-8AD3-0AF6363316D8}"/>
                </a:ext>
              </a:extLst>
            </p:cNvPr>
            <p:cNvSpPr>
              <a:spLocks noChangeArrowheads="1"/>
            </p:cNvSpPr>
            <p:nvPr userDrawn="1"/>
          </p:nvSpPr>
          <p:spPr bwMode="auto">
            <a:xfrm>
              <a:off x="254000" y="311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000">
                  <a:solidFill>
                    <a:srgbClr val="FFFFFF"/>
                  </a:solidFill>
                </a:rPr>
                <a:t>2</a:t>
              </a:r>
            </a:p>
          </p:txBody>
        </p:sp>
        <p:sp>
          <p:nvSpPr>
            <p:cNvPr id="3087" name="YValueLabel3">
              <a:extLst>
                <a:ext uri="{FF2B5EF4-FFF2-40B4-BE49-F238E27FC236}">
                  <a16:creationId xmlns:a16="http://schemas.microsoft.com/office/drawing/2014/main" id="{7B3ED332-B6CC-4B82-812B-C10607FCC977}"/>
                </a:ext>
              </a:extLst>
            </p:cNvPr>
            <p:cNvSpPr>
              <a:spLocks noChangeArrowheads="1"/>
            </p:cNvSpPr>
            <p:nvPr userDrawn="1"/>
          </p:nvSpPr>
          <p:spPr bwMode="auto">
            <a:xfrm>
              <a:off x="254000" y="1841500"/>
              <a:ext cx="762000" cy="127000"/>
            </a:xfrm>
            <a:prstGeom prst="rect">
              <a:avLst/>
            </a:prstGeom>
            <a:solidFill>
              <a:schemeClr val="accent1">
                <a:alpha val="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6000">
                  <a:solidFill>
                    <a:schemeClr val="tx1"/>
                  </a:solidFill>
                  <a:latin typeface="Arial" pitchFamily="34" charset="0"/>
                </a:defRPr>
              </a:lvl1pPr>
              <a:lvl2pPr marL="742950" indent="-285750" algn="ctr" eaLnBrk="0" hangingPunct="0">
                <a:defRPr sz="6000">
                  <a:solidFill>
                    <a:schemeClr val="tx1"/>
                  </a:solidFill>
                  <a:latin typeface="Arial" pitchFamily="34" charset="0"/>
                </a:defRPr>
              </a:lvl2pPr>
              <a:lvl3pPr marL="1143000" indent="-228600" algn="ctr" eaLnBrk="0" hangingPunct="0">
                <a:defRPr sz="6000">
                  <a:solidFill>
                    <a:schemeClr val="tx1"/>
                  </a:solidFill>
                  <a:latin typeface="Arial" pitchFamily="34" charset="0"/>
                </a:defRPr>
              </a:lvl3pPr>
              <a:lvl4pPr marL="1600200" indent="-228600" algn="ctr" eaLnBrk="0" hangingPunct="0">
                <a:defRPr sz="6000">
                  <a:solidFill>
                    <a:schemeClr val="tx1"/>
                  </a:solidFill>
                  <a:latin typeface="Arial" pitchFamily="34" charset="0"/>
                </a:defRPr>
              </a:lvl4pPr>
              <a:lvl5pPr marL="2057400" indent="-228600" algn="ctr" eaLnBrk="0" hangingPunct="0">
                <a:defRPr sz="6000">
                  <a:solidFill>
                    <a:schemeClr val="tx1"/>
                  </a:solidFill>
                  <a:latin typeface="Arial" pitchFamily="34" charset="0"/>
                </a:defRPr>
              </a:lvl5pPr>
              <a:lvl6pPr marL="2514600" indent="-228600" algn="ctr" eaLnBrk="0" fontAlgn="base" hangingPunct="0">
                <a:spcBef>
                  <a:spcPct val="0"/>
                </a:spcBef>
                <a:spcAft>
                  <a:spcPct val="0"/>
                </a:spcAft>
                <a:defRPr sz="6000">
                  <a:solidFill>
                    <a:schemeClr val="tx1"/>
                  </a:solidFill>
                  <a:latin typeface="Arial" pitchFamily="34" charset="0"/>
                </a:defRPr>
              </a:lvl6pPr>
              <a:lvl7pPr marL="2971800" indent="-228600" algn="ctr" eaLnBrk="0" fontAlgn="base" hangingPunct="0">
                <a:spcBef>
                  <a:spcPct val="0"/>
                </a:spcBef>
                <a:spcAft>
                  <a:spcPct val="0"/>
                </a:spcAft>
                <a:defRPr sz="6000">
                  <a:solidFill>
                    <a:schemeClr val="tx1"/>
                  </a:solidFill>
                  <a:latin typeface="Arial" pitchFamily="34" charset="0"/>
                </a:defRPr>
              </a:lvl7pPr>
              <a:lvl8pPr marL="3429000" indent="-228600" algn="ctr" eaLnBrk="0" fontAlgn="base" hangingPunct="0">
                <a:spcBef>
                  <a:spcPct val="0"/>
                </a:spcBef>
                <a:spcAft>
                  <a:spcPct val="0"/>
                </a:spcAft>
                <a:defRPr sz="6000">
                  <a:solidFill>
                    <a:schemeClr val="tx1"/>
                  </a:solidFill>
                  <a:latin typeface="Arial" pitchFamily="34" charset="0"/>
                </a:defRPr>
              </a:lvl8pPr>
              <a:lvl9pPr marL="3886200" indent="-228600" algn="ctr" eaLnBrk="0" fontAlgn="base" hangingPunct="0">
                <a:spcBef>
                  <a:spcPct val="0"/>
                </a:spcBef>
                <a:spcAft>
                  <a:spcPct val="0"/>
                </a:spcAft>
                <a:defRPr sz="6000">
                  <a:solidFill>
                    <a:schemeClr val="tx1"/>
                  </a:solidFill>
                  <a:latin typeface="Arial" pitchFamily="34" charset="0"/>
                </a:defRPr>
              </a:lvl9pPr>
            </a:lstStyle>
            <a:p>
              <a:pPr>
                <a:defRPr/>
              </a:pPr>
              <a:r>
                <a:rPr lang="en-US" alt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Lst>
  <p:transition>
    <p:random/>
    <p:sndAc>
      <p:stSnd>
        <p:snd r:embed="rId12" name="arrow.wav"/>
      </p:stSnd>
    </p:sndAc>
  </p:transition>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hyperlink" Target="http://images.google.com/imgres?imgurl=http://www.webwitch.info/Aromaterapi/aborigines.jpg&amp;imgrefurl=http://www.webwitch.info/Aromaterapi/&amp;h=425&amp;w=300&amp;sz=36&amp;tbnid=CCRzKD39eOA9EM:&amp;tbnh=122&amp;tbnw=86&amp;hl=en&amp;start=16&amp;prev=/images?q%3Daborigines%26svnum%3D10%26hl%3Den%26lr%3D" TargetMode="Externa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0899B45-2061-4AB0-8D87-3EEA1BCAC0F5}"/>
              </a:ext>
            </a:extLst>
          </p:cNvPr>
          <p:cNvSpPr>
            <a:spLocks noGrp="1" noChangeArrowheads="1"/>
          </p:cNvSpPr>
          <p:nvPr>
            <p:ph type="ctrTitle"/>
          </p:nvPr>
        </p:nvSpPr>
        <p:spPr/>
        <p:txBody>
          <a:bodyPr/>
          <a:lstStyle/>
          <a:p>
            <a:pPr eaLnBrk="1" hangingPunct="1"/>
            <a:r>
              <a:rPr lang="en-US" altLang="en-US"/>
              <a:t>World Religions</a:t>
            </a:r>
          </a:p>
        </p:txBody>
      </p:sp>
      <p:pic>
        <p:nvPicPr>
          <p:cNvPr id="26627" name="Picture 4" descr="t2_collage">
            <a:extLst>
              <a:ext uri="{FF2B5EF4-FFF2-40B4-BE49-F238E27FC236}">
                <a16:creationId xmlns:a16="http://schemas.microsoft.com/office/drawing/2014/main" id="{10D1ABC3-B978-4F8E-8DAC-1AF5A5E5C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19600"/>
            <a:ext cx="7620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D37CFB5-A401-4F35-B89F-14E8E3F86EE2}"/>
              </a:ext>
            </a:extLst>
          </p:cNvPr>
          <p:cNvSpPr>
            <a:spLocks noGrp="1" noChangeArrowheads="1"/>
          </p:cNvSpPr>
          <p:nvPr>
            <p:ph type="title"/>
          </p:nvPr>
        </p:nvSpPr>
        <p:spPr/>
        <p:txBody>
          <a:bodyPr/>
          <a:lstStyle/>
          <a:p>
            <a:pPr algn="ctr" eaLnBrk="1" hangingPunct="1"/>
            <a:r>
              <a:rPr lang="en-US" altLang="en-US" sz="6000"/>
              <a:t>Christianity</a:t>
            </a:r>
          </a:p>
        </p:txBody>
      </p:sp>
      <p:pic>
        <p:nvPicPr>
          <p:cNvPr id="35843" name="Picture 4" descr="christian">
            <a:extLst>
              <a:ext uri="{FF2B5EF4-FFF2-40B4-BE49-F238E27FC236}">
                <a16:creationId xmlns:a16="http://schemas.microsoft.com/office/drawing/2014/main" id="{246F2926-368F-4D18-B044-493730D07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F8A5367-ABDD-4C34-9616-F014CFDBDB30}"/>
              </a:ext>
            </a:extLst>
          </p:cNvPr>
          <p:cNvSpPr>
            <a:spLocks noGrp="1" noChangeArrowheads="1"/>
          </p:cNvSpPr>
          <p:nvPr>
            <p:ph type="title"/>
          </p:nvPr>
        </p:nvSpPr>
        <p:spPr/>
        <p:txBody>
          <a:bodyPr/>
          <a:lstStyle/>
          <a:p>
            <a:pPr algn="ctr" eaLnBrk="1" hangingPunct="1"/>
            <a:r>
              <a:rPr lang="en-US" altLang="en-US"/>
              <a:t>Founder, Origin, &amp; History</a:t>
            </a:r>
          </a:p>
        </p:txBody>
      </p:sp>
      <p:sp>
        <p:nvSpPr>
          <p:cNvPr id="36867" name="Rectangle 3">
            <a:extLst>
              <a:ext uri="{FF2B5EF4-FFF2-40B4-BE49-F238E27FC236}">
                <a16:creationId xmlns:a16="http://schemas.microsoft.com/office/drawing/2014/main" id="{5B6438EB-59B0-44AE-A068-B51AE5CDA129}"/>
              </a:ext>
            </a:extLst>
          </p:cNvPr>
          <p:cNvSpPr>
            <a:spLocks noGrp="1" noChangeArrowheads="1"/>
          </p:cNvSpPr>
          <p:nvPr>
            <p:ph type="body" idx="1"/>
          </p:nvPr>
        </p:nvSpPr>
        <p:spPr/>
        <p:txBody>
          <a:bodyPr/>
          <a:lstStyle/>
          <a:p>
            <a:pPr algn="r" eaLnBrk="1" hangingPunct="1"/>
            <a:r>
              <a:rPr lang="en-US" altLang="en-US"/>
              <a:t>Jesus Christ</a:t>
            </a:r>
          </a:p>
          <a:p>
            <a:pPr algn="r" eaLnBrk="1" hangingPunct="1"/>
            <a:r>
              <a:rPr lang="en-US" altLang="en-US"/>
              <a:t>Circa 30 AD</a:t>
            </a:r>
          </a:p>
          <a:p>
            <a:pPr algn="r" eaLnBrk="1" hangingPunct="1"/>
            <a:r>
              <a:rPr lang="en-US" altLang="en-US"/>
              <a:t>Jerusalem area </a:t>
            </a:r>
          </a:p>
          <a:p>
            <a:pPr algn="r" eaLnBrk="1" hangingPunct="1"/>
            <a:r>
              <a:rPr lang="en-US" altLang="en-US"/>
              <a:t>Modern day Israel</a:t>
            </a:r>
          </a:p>
        </p:txBody>
      </p:sp>
      <p:pic>
        <p:nvPicPr>
          <p:cNvPr id="36868" name="Picture 5" descr="scafa_502_19975">
            <a:extLst>
              <a:ext uri="{FF2B5EF4-FFF2-40B4-BE49-F238E27FC236}">
                <a16:creationId xmlns:a16="http://schemas.microsoft.com/office/drawing/2014/main" id="{644F2E8C-7CA2-4F24-B825-667F4AE7A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23907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jesus1">
            <a:extLst>
              <a:ext uri="{FF2B5EF4-FFF2-40B4-BE49-F238E27FC236}">
                <a16:creationId xmlns:a16="http://schemas.microsoft.com/office/drawing/2014/main" id="{4E41754A-DBB3-48C3-981A-1002C6AC8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F2B3287-B7D3-451F-B417-6D9E89E54236}"/>
              </a:ext>
            </a:extLst>
          </p:cNvPr>
          <p:cNvSpPr>
            <a:spLocks noGrp="1" noChangeArrowheads="1"/>
          </p:cNvSpPr>
          <p:nvPr>
            <p:ph type="title"/>
          </p:nvPr>
        </p:nvSpPr>
        <p:spPr/>
        <p:txBody>
          <a:bodyPr/>
          <a:lstStyle/>
          <a:p>
            <a:pPr algn="ctr" eaLnBrk="1" hangingPunct="1"/>
            <a:r>
              <a:rPr lang="en-US" altLang="en-US"/>
              <a:t>Adherents Worldwide</a:t>
            </a:r>
          </a:p>
        </p:txBody>
      </p:sp>
      <p:sp>
        <p:nvSpPr>
          <p:cNvPr id="37891" name="Rectangle 3">
            <a:extLst>
              <a:ext uri="{FF2B5EF4-FFF2-40B4-BE49-F238E27FC236}">
                <a16:creationId xmlns:a16="http://schemas.microsoft.com/office/drawing/2014/main" id="{C1EB48D5-C134-4B6D-A773-F5FCC9E2385A}"/>
              </a:ext>
            </a:extLst>
          </p:cNvPr>
          <p:cNvSpPr>
            <a:spLocks noGrp="1" noChangeArrowheads="1"/>
          </p:cNvSpPr>
          <p:nvPr>
            <p:ph type="body" idx="1"/>
          </p:nvPr>
        </p:nvSpPr>
        <p:spPr/>
        <p:txBody>
          <a:bodyPr/>
          <a:lstStyle/>
          <a:p>
            <a:pPr algn="ctr" eaLnBrk="1" hangingPunct="1"/>
            <a:r>
              <a:rPr lang="en-US" altLang="en-US"/>
              <a:t>2 billion</a:t>
            </a:r>
          </a:p>
        </p:txBody>
      </p:sp>
      <p:pic>
        <p:nvPicPr>
          <p:cNvPr id="37892" name="Picture 1">
            <a:extLst>
              <a:ext uri="{FF2B5EF4-FFF2-40B4-BE49-F238E27FC236}">
                <a16:creationId xmlns:a16="http://schemas.microsoft.com/office/drawing/2014/main" id="{E3F683D5-01A4-4D69-836D-6A1BC7740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3857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a:extLst>
              <a:ext uri="{FF2B5EF4-FFF2-40B4-BE49-F238E27FC236}">
                <a16:creationId xmlns:a16="http://schemas.microsoft.com/office/drawing/2014/main" id="{F5F00096-29DE-4C49-A0B4-8EEC63983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19400"/>
            <a:ext cx="34385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a:extLst>
              <a:ext uri="{FF2B5EF4-FFF2-40B4-BE49-F238E27FC236}">
                <a16:creationId xmlns:a16="http://schemas.microsoft.com/office/drawing/2014/main" id="{15FF57FD-87DF-4C0D-BB44-96FF8E7EA0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7263" y="4933950"/>
            <a:ext cx="27257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B52A7AF-E7CA-4CAA-821F-0BC7750C666A}"/>
              </a:ext>
            </a:extLst>
          </p:cNvPr>
          <p:cNvSpPr>
            <a:spLocks noGrp="1" noChangeArrowheads="1"/>
          </p:cNvSpPr>
          <p:nvPr>
            <p:ph type="title"/>
          </p:nvPr>
        </p:nvSpPr>
        <p:spPr/>
        <p:txBody>
          <a:bodyPr/>
          <a:lstStyle/>
          <a:p>
            <a:pPr algn="ctr" eaLnBrk="1" hangingPunct="1"/>
            <a:r>
              <a:rPr lang="en-US" altLang="en-US"/>
              <a:t>God(s) &amp; Universe</a:t>
            </a:r>
          </a:p>
        </p:txBody>
      </p:sp>
      <p:sp>
        <p:nvSpPr>
          <p:cNvPr id="38915" name="Rectangle 3">
            <a:extLst>
              <a:ext uri="{FF2B5EF4-FFF2-40B4-BE49-F238E27FC236}">
                <a16:creationId xmlns:a16="http://schemas.microsoft.com/office/drawing/2014/main" id="{28CD6711-684A-45D7-A42E-25711DEDEB50}"/>
              </a:ext>
            </a:extLst>
          </p:cNvPr>
          <p:cNvSpPr>
            <a:spLocks noGrp="1" noChangeArrowheads="1"/>
          </p:cNvSpPr>
          <p:nvPr>
            <p:ph type="body" idx="1"/>
          </p:nvPr>
        </p:nvSpPr>
        <p:spPr/>
        <p:txBody>
          <a:bodyPr/>
          <a:lstStyle/>
          <a:p>
            <a:pPr algn="ctr" eaLnBrk="1" hangingPunct="1"/>
            <a:r>
              <a:rPr lang="en-US" altLang="en-US"/>
              <a:t>One God who is a Trinity of Father, Son and Holy Ghost</a:t>
            </a:r>
          </a:p>
        </p:txBody>
      </p:sp>
      <p:pic>
        <p:nvPicPr>
          <p:cNvPr id="38916" name="Picture 1">
            <a:extLst>
              <a:ext uri="{FF2B5EF4-FFF2-40B4-BE49-F238E27FC236}">
                <a16:creationId xmlns:a16="http://schemas.microsoft.com/office/drawing/2014/main" id="{11369A54-1396-47C5-8967-4FA46FD370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2828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a:extLst>
              <a:ext uri="{FF2B5EF4-FFF2-40B4-BE49-F238E27FC236}">
                <a16:creationId xmlns:a16="http://schemas.microsoft.com/office/drawing/2014/main" id="{454F7A06-7CD7-4FB9-98C8-C037D4CA4E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29000"/>
            <a:ext cx="33528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27ECAE6-CF8E-4871-A0D8-99CD9934624C}"/>
              </a:ext>
            </a:extLst>
          </p:cNvPr>
          <p:cNvSpPr>
            <a:spLocks noGrp="1" noChangeArrowheads="1"/>
          </p:cNvSpPr>
          <p:nvPr>
            <p:ph type="title"/>
          </p:nvPr>
        </p:nvSpPr>
        <p:spPr/>
        <p:txBody>
          <a:bodyPr/>
          <a:lstStyle/>
          <a:p>
            <a:pPr algn="ctr" eaLnBrk="1" hangingPunct="1"/>
            <a:r>
              <a:rPr lang="en-US" altLang="en-US"/>
              <a:t>Human Situation &amp; Life’s Purpose</a:t>
            </a:r>
          </a:p>
        </p:txBody>
      </p:sp>
      <p:sp>
        <p:nvSpPr>
          <p:cNvPr id="39939" name="Rectangle 3">
            <a:extLst>
              <a:ext uri="{FF2B5EF4-FFF2-40B4-BE49-F238E27FC236}">
                <a16:creationId xmlns:a16="http://schemas.microsoft.com/office/drawing/2014/main" id="{79A4FA5B-FA0B-4BEA-8C61-60453B5598CC}"/>
              </a:ext>
            </a:extLst>
          </p:cNvPr>
          <p:cNvSpPr>
            <a:spLocks noGrp="1" noChangeArrowheads="1"/>
          </p:cNvSpPr>
          <p:nvPr>
            <p:ph type="body" idx="1"/>
          </p:nvPr>
        </p:nvSpPr>
        <p:spPr>
          <a:xfrm>
            <a:off x="228600" y="1981200"/>
            <a:ext cx="8915400" cy="4114800"/>
          </a:xfrm>
        </p:spPr>
        <p:txBody>
          <a:bodyPr/>
          <a:lstStyle/>
          <a:p>
            <a:pPr eaLnBrk="1" hangingPunct="1"/>
            <a:r>
              <a:rPr lang="en-US" altLang="en-US"/>
              <a:t>All have sinned and are thereby separated from God</a:t>
            </a:r>
          </a:p>
          <a:p>
            <a:pPr eaLnBrk="1" hangingPunct="1"/>
            <a:r>
              <a:rPr lang="en-US" altLang="en-US"/>
              <a:t>Salvation is through faith in Christ </a:t>
            </a:r>
          </a:p>
          <a:p>
            <a:pPr eaLnBrk="1" hangingPunct="1"/>
            <a:r>
              <a:rPr lang="en-US" altLang="en-US"/>
              <a:t>For some sacraments and good works</a:t>
            </a:r>
          </a:p>
        </p:txBody>
      </p:sp>
      <p:pic>
        <p:nvPicPr>
          <p:cNvPr id="39940" name="Picture 1">
            <a:extLst>
              <a:ext uri="{FF2B5EF4-FFF2-40B4-BE49-F238E27FC236}">
                <a16:creationId xmlns:a16="http://schemas.microsoft.com/office/drawing/2014/main" id="{54772E75-5F82-4912-B667-5AAB30129C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787775"/>
            <a:ext cx="30638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a:extLst>
              <a:ext uri="{FF2B5EF4-FFF2-40B4-BE49-F238E27FC236}">
                <a16:creationId xmlns:a16="http://schemas.microsoft.com/office/drawing/2014/main" id="{3AC92592-E927-4973-A81C-771F4862CE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581400"/>
            <a:ext cx="229076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145E81EB-BDDC-495E-AC64-E092D504D3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800600"/>
            <a:ext cx="2922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72C9468-0359-42F7-B8D2-14CA1371D3DB}"/>
              </a:ext>
            </a:extLst>
          </p:cNvPr>
          <p:cNvSpPr>
            <a:spLocks noGrp="1" noChangeArrowheads="1"/>
          </p:cNvSpPr>
          <p:nvPr>
            <p:ph type="title"/>
          </p:nvPr>
        </p:nvSpPr>
        <p:spPr>
          <a:xfrm>
            <a:off x="2971800" y="1676400"/>
            <a:ext cx="7010400" cy="1295400"/>
          </a:xfrm>
        </p:spPr>
        <p:txBody>
          <a:bodyPr/>
          <a:lstStyle/>
          <a:p>
            <a:pPr algn="ctr" eaLnBrk="1" hangingPunct="1"/>
            <a:r>
              <a:rPr lang="en-US" altLang="en-US"/>
              <a:t>Afterlife</a:t>
            </a:r>
          </a:p>
        </p:txBody>
      </p:sp>
      <p:sp>
        <p:nvSpPr>
          <p:cNvPr id="40963" name="Rectangle 3">
            <a:extLst>
              <a:ext uri="{FF2B5EF4-FFF2-40B4-BE49-F238E27FC236}">
                <a16:creationId xmlns:a16="http://schemas.microsoft.com/office/drawing/2014/main" id="{5A75E99E-3E65-4CB5-8289-D0792C7D2A57}"/>
              </a:ext>
            </a:extLst>
          </p:cNvPr>
          <p:cNvSpPr>
            <a:spLocks noGrp="1" noChangeArrowheads="1"/>
          </p:cNvSpPr>
          <p:nvPr>
            <p:ph type="body" idx="1"/>
          </p:nvPr>
        </p:nvSpPr>
        <p:spPr>
          <a:xfrm>
            <a:off x="2801938" y="3200400"/>
            <a:ext cx="7010400" cy="4114800"/>
          </a:xfrm>
        </p:spPr>
        <p:txBody>
          <a:bodyPr/>
          <a:lstStyle/>
          <a:p>
            <a:pPr algn="ctr" eaLnBrk="1" hangingPunct="1"/>
            <a:r>
              <a:rPr lang="en-US" altLang="en-US"/>
              <a:t>Eternal Heaven or hell</a:t>
            </a:r>
          </a:p>
          <a:p>
            <a:pPr algn="ctr" eaLnBrk="1" hangingPunct="1"/>
            <a:r>
              <a:rPr lang="en-US" altLang="en-US"/>
              <a:t>Temporary purgatory</a:t>
            </a:r>
          </a:p>
        </p:txBody>
      </p:sp>
      <p:pic>
        <p:nvPicPr>
          <p:cNvPr id="40964" name="Picture 7" descr="http://www.todayscatholicnews.org/wp-content/uploads/2012/10/purgatory54637447.jpg">
            <a:extLst>
              <a:ext uri="{FF2B5EF4-FFF2-40B4-BE49-F238E27FC236}">
                <a16:creationId xmlns:a16="http://schemas.microsoft.com/office/drawing/2014/main" id="{C18B0076-FFE1-42BD-B424-275F527FC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71575"/>
            <a:ext cx="31337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03FDE32-5D17-4F38-BC86-19402EEC9373}"/>
              </a:ext>
            </a:extLst>
          </p:cNvPr>
          <p:cNvSpPr>
            <a:spLocks noGrp="1" noChangeArrowheads="1"/>
          </p:cNvSpPr>
          <p:nvPr>
            <p:ph type="title"/>
          </p:nvPr>
        </p:nvSpPr>
        <p:spPr/>
        <p:txBody>
          <a:bodyPr/>
          <a:lstStyle/>
          <a:p>
            <a:pPr algn="ctr" eaLnBrk="1" hangingPunct="1"/>
            <a:r>
              <a:rPr lang="en-US" altLang="en-US"/>
              <a:t>	Practices</a:t>
            </a:r>
          </a:p>
        </p:txBody>
      </p:sp>
      <p:sp>
        <p:nvSpPr>
          <p:cNvPr id="41987" name="Rectangle 3">
            <a:extLst>
              <a:ext uri="{FF2B5EF4-FFF2-40B4-BE49-F238E27FC236}">
                <a16:creationId xmlns:a16="http://schemas.microsoft.com/office/drawing/2014/main" id="{1A6FE117-3839-4144-869E-A8124C6ED5C8}"/>
              </a:ext>
            </a:extLst>
          </p:cNvPr>
          <p:cNvSpPr>
            <a:spLocks noGrp="1" noChangeArrowheads="1"/>
          </p:cNvSpPr>
          <p:nvPr>
            <p:ph type="body" idx="1"/>
          </p:nvPr>
        </p:nvSpPr>
        <p:spPr>
          <a:xfrm>
            <a:off x="1712913" y="1828800"/>
            <a:ext cx="7010400" cy="4114800"/>
          </a:xfrm>
        </p:spPr>
        <p:txBody>
          <a:bodyPr/>
          <a:lstStyle/>
          <a:p>
            <a:pPr algn="r" eaLnBrk="1" hangingPunct="1"/>
            <a:r>
              <a:rPr lang="en-US" altLang="en-US"/>
              <a:t>Prayer</a:t>
            </a:r>
          </a:p>
          <a:p>
            <a:pPr algn="r" eaLnBrk="1" hangingPunct="1"/>
            <a:r>
              <a:rPr lang="en-US" altLang="en-US"/>
              <a:t>Bible study</a:t>
            </a:r>
          </a:p>
          <a:p>
            <a:pPr algn="r" eaLnBrk="1" hangingPunct="1"/>
            <a:r>
              <a:rPr lang="en-US" altLang="en-US"/>
              <a:t>Baptism</a:t>
            </a:r>
          </a:p>
          <a:p>
            <a:pPr algn="r" eaLnBrk="1" hangingPunct="1"/>
            <a:r>
              <a:rPr lang="en-US" altLang="en-US"/>
              <a:t>Eucharist</a:t>
            </a:r>
          </a:p>
          <a:p>
            <a:pPr algn="r" eaLnBrk="1" hangingPunct="1"/>
            <a:r>
              <a:rPr lang="en-US" altLang="en-US"/>
              <a:t>Church on Sundays</a:t>
            </a:r>
          </a:p>
          <a:p>
            <a:pPr algn="r" eaLnBrk="1" hangingPunct="1"/>
            <a:r>
              <a:rPr lang="en-US" altLang="en-US"/>
              <a:t>Numerous holidays</a:t>
            </a:r>
          </a:p>
        </p:txBody>
      </p:sp>
      <p:pic>
        <p:nvPicPr>
          <p:cNvPr id="41988" name="Picture 5" descr="http://globe-views.com/dcim/dreams/bible/bible-06.jpg">
            <a:extLst>
              <a:ext uri="{FF2B5EF4-FFF2-40B4-BE49-F238E27FC236}">
                <a16:creationId xmlns:a16="http://schemas.microsoft.com/office/drawing/2014/main" id="{0BE7A228-5B54-40D8-9636-821D1E1BC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73500"/>
            <a:ext cx="2387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a:extLst>
              <a:ext uri="{FF2B5EF4-FFF2-40B4-BE49-F238E27FC236}">
                <a16:creationId xmlns:a16="http://schemas.microsoft.com/office/drawing/2014/main" id="{99389808-8A34-4FF2-80AD-7DB179C45A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927600"/>
            <a:ext cx="2667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a:extLst>
              <a:ext uri="{FF2B5EF4-FFF2-40B4-BE49-F238E27FC236}">
                <a16:creationId xmlns:a16="http://schemas.microsoft.com/office/drawing/2014/main" id="{1EB414C8-A7D3-423B-9FB9-39E7BCA084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17663"/>
            <a:ext cx="29575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BDDC748-CD91-4D6F-A583-B0AAB17E72D3}"/>
              </a:ext>
            </a:extLst>
          </p:cNvPr>
          <p:cNvSpPr>
            <a:spLocks noGrp="1" noChangeArrowheads="1"/>
          </p:cNvSpPr>
          <p:nvPr>
            <p:ph type="title"/>
          </p:nvPr>
        </p:nvSpPr>
        <p:spPr/>
        <p:txBody>
          <a:bodyPr/>
          <a:lstStyle/>
          <a:p>
            <a:pPr algn="ctr" eaLnBrk="1" hangingPunct="1"/>
            <a:r>
              <a:rPr lang="en-US" altLang="en-US"/>
              <a:t>Texts</a:t>
            </a:r>
          </a:p>
        </p:txBody>
      </p:sp>
      <p:sp>
        <p:nvSpPr>
          <p:cNvPr id="43011" name="Rectangle 3">
            <a:extLst>
              <a:ext uri="{FF2B5EF4-FFF2-40B4-BE49-F238E27FC236}">
                <a16:creationId xmlns:a16="http://schemas.microsoft.com/office/drawing/2014/main" id="{5CF1060B-252A-4F2B-8A06-5A5E089F49DA}"/>
              </a:ext>
            </a:extLst>
          </p:cNvPr>
          <p:cNvSpPr>
            <a:spLocks noGrp="1" noChangeArrowheads="1"/>
          </p:cNvSpPr>
          <p:nvPr>
            <p:ph type="body" idx="1"/>
          </p:nvPr>
        </p:nvSpPr>
        <p:spPr/>
        <p:txBody>
          <a:bodyPr/>
          <a:lstStyle/>
          <a:p>
            <a:pPr algn="ctr" eaLnBrk="1" hangingPunct="1"/>
            <a:r>
              <a:rPr lang="en-US" altLang="en-US"/>
              <a:t>Bible</a:t>
            </a:r>
          </a:p>
          <a:p>
            <a:pPr lvl="1" algn="ctr" eaLnBrk="1" hangingPunct="1"/>
            <a:r>
              <a:rPr lang="en-US" altLang="en-US"/>
              <a:t>Old Testament</a:t>
            </a:r>
          </a:p>
          <a:p>
            <a:pPr lvl="1" algn="ctr" eaLnBrk="1" hangingPunct="1"/>
            <a:r>
              <a:rPr lang="en-US" altLang="en-US"/>
              <a:t>New Testament</a:t>
            </a:r>
          </a:p>
        </p:txBody>
      </p:sp>
      <p:pic>
        <p:nvPicPr>
          <p:cNvPr id="43012" name="Picture 4" descr="bible">
            <a:extLst>
              <a:ext uri="{FF2B5EF4-FFF2-40B4-BE49-F238E27FC236}">
                <a16:creationId xmlns:a16="http://schemas.microsoft.com/office/drawing/2014/main" id="{11B0BACD-10C9-483A-B633-E14A3F23D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19FEFC0-FC80-4629-B81E-65CAA0EB9EC1}"/>
              </a:ext>
            </a:extLst>
          </p:cNvPr>
          <p:cNvSpPr>
            <a:spLocks noGrp="1" noChangeArrowheads="1"/>
          </p:cNvSpPr>
          <p:nvPr>
            <p:ph type="title"/>
          </p:nvPr>
        </p:nvSpPr>
        <p:spPr/>
        <p:txBody>
          <a:bodyPr/>
          <a:lstStyle/>
          <a:p>
            <a:pPr algn="ctr" eaLnBrk="1" hangingPunct="1"/>
            <a:r>
              <a:rPr lang="en-US" altLang="en-US" sz="6000"/>
              <a:t>Islam</a:t>
            </a:r>
          </a:p>
        </p:txBody>
      </p:sp>
      <p:pic>
        <p:nvPicPr>
          <p:cNvPr id="44035" name="Picture 5" descr="1121352858cEfO5d">
            <a:extLst>
              <a:ext uri="{FF2B5EF4-FFF2-40B4-BE49-F238E27FC236}">
                <a16:creationId xmlns:a16="http://schemas.microsoft.com/office/drawing/2014/main" id="{4436B90D-D0FB-49DB-B231-DC654A3A2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3657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427ADD4-4BC8-4CCF-A4E5-538E6F70E230}"/>
              </a:ext>
            </a:extLst>
          </p:cNvPr>
          <p:cNvSpPr>
            <a:spLocks noGrp="1" noChangeArrowheads="1"/>
          </p:cNvSpPr>
          <p:nvPr>
            <p:ph type="title"/>
          </p:nvPr>
        </p:nvSpPr>
        <p:spPr/>
        <p:txBody>
          <a:bodyPr/>
          <a:lstStyle/>
          <a:p>
            <a:pPr algn="ctr" eaLnBrk="1" hangingPunct="1"/>
            <a:r>
              <a:rPr lang="en-US" altLang="en-US"/>
              <a:t>Founder, Origin &amp; History</a:t>
            </a:r>
          </a:p>
        </p:txBody>
      </p:sp>
      <p:sp>
        <p:nvSpPr>
          <p:cNvPr id="45059" name="Rectangle 3">
            <a:extLst>
              <a:ext uri="{FF2B5EF4-FFF2-40B4-BE49-F238E27FC236}">
                <a16:creationId xmlns:a16="http://schemas.microsoft.com/office/drawing/2014/main" id="{314EEC0F-264B-4FFF-AD1C-7DAEBCC09C04}"/>
              </a:ext>
            </a:extLst>
          </p:cNvPr>
          <p:cNvSpPr>
            <a:spLocks noGrp="1" noChangeArrowheads="1"/>
          </p:cNvSpPr>
          <p:nvPr>
            <p:ph type="body" idx="1"/>
          </p:nvPr>
        </p:nvSpPr>
        <p:spPr>
          <a:xfrm>
            <a:off x="3505200" y="2057400"/>
            <a:ext cx="7010400" cy="4114800"/>
          </a:xfrm>
        </p:spPr>
        <p:txBody>
          <a:bodyPr/>
          <a:lstStyle/>
          <a:p>
            <a:pPr algn="ctr" eaLnBrk="1" hangingPunct="1"/>
            <a:r>
              <a:rPr lang="en-US" altLang="en-US"/>
              <a:t>Muhammad</a:t>
            </a:r>
          </a:p>
          <a:p>
            <a:pPr algn="ctr" eaLnBrk="1" hangingPunct="1"/>
            <a:r>
              <a:rPr lang="en-US" altLang="en-US"/>
              <a:t>622 AD</a:t>
            </a:r>
          </a:p>
          <a:p>
            <a:pPr algn="ctr" eaLnBrk="1" hangingPunct="1"/>
            <a:r>
              <a:rPr lang="en-US" altLang="en-US"/>
              <a:t>Saudi Arabia</a:t>
            </a:r>
          </a:p>
        </p:txBody>
      </p:sp>
      <p:pic>
        <p:nvPicPr>
          <p:cNvPr id="45060" name="Picture 5" descr="http://www.operationworld.org/files/ow/maps/lgmap/saud-MMAP-md.png">
            <a:extLst>
              <a:ext uri="{FF2B5EF4-FFF2-40B4-BE49-F238E27FC236}">
                <a16:creationId xmlns:a16="http://schemas.microsoft.com/office/drawing/2014/main" id="{87575024-35C1-48EB-8F10-DA4F21A4E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481012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4BA422-126C-4216-A5DE-04F57EE326C4}"/>
              </a:ext>
            </a:extLst>
          </p:cNvPr>
          <p:cNvSpPr>
            <a:spLocks noGrp="1" noChangeArrowheads="1"/>
          </p:cNvSpPr>
          <p:nvPr>
            <p:ph type="title"/>
          </p:nvPr>
        </p:nvSpPr>
        <p:spPr/>
        <p:txBody>
          <a:bodyPr/>
          <a:lstStyle/>
          <a:p>
            <a:pPr algn="ctr" eaLnBrk="1" hangingPunct="1"/>
            <a:r>
              <a:rPr lang="en-US" altLang="en-US" sz="6000"/>
              <a:t>Judaism</a:t>
            </a:r>
          </a:p>
        </p:txBody>
      </p:sp>
      <p:pic>
        <p:nvPicPr>
          <p:cNvPr id="27651" name="Picture 4" descr="judaism">
            <a:extLst>
              <a:ext uri="{FF2B5EF4-FFF2-40B4-BE49-F238E27FC236}">
                <a16:creationId xmlns:a16="http://schemas.microsoft.com/office/drawing/2014/main" id="{B43A4D01-2871-4721-84B1-83C05AC28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05000"/>
            <a:ext cx="41910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267FC6D-BD09-4C33-BDE6-CB30C8494223}"/>
              </a:ext>
            </a:extLst>
          </p:cNvPr>
          <p:cNvSpPr>
            <a:spLocks noGrp="1" noChangeArrowheads="1"/>
          </p:cNvSpPr>
          <p:nvPr>
            <p:ph type="title"/>
          </p:nvPr>
        </p:nvSpPr>
        <p:spPr/>
        <p:txBody>
          <a:bodyPr/>
          <a:lstStyle/>
          <a:p>
            <a:pPr algn="ctr" eaLnBrk="1" hangingPunct="1"/>
            <a:r>
              <a:rPr lang="en-US" altLang="en-US"/>
              <a:t>Adherents Worldwide</a:t>
            </a:r>
          </a:p>
        </p:txBody>
      </p:sp>
      <p:sp>
        <p:nvSpPr>
          <p:cNvPr id="46083" name="Rectangle 3">
            <a:extLst>
              <a:ext uri="{FF2B5EF4-FFF2-40B4-BE49-F238E27FC236}">
                <a16:creationId xmlns:a16="http://schemas.microsoft.com/office/drawing/2014/main" id="{779D4F29-93ED-4DAD-9C16-EE5C4A5575AC}"/>
              </a:ext>
            </a:extLst>
          </p:cNvPr>
          <p:cNvSpPr>
            <a:spLocks noGrp="1" noChangeArrowheads="1"/>
          </p:cNvSpPr>
          <p:nvPr>
            <p:ph type="body" idx="1"/>
          </p:nvPr>
        </p:nvSpPr>
        <p:spPr/>
        <p:txBody>
          <a:bodyPr/>
          <a:lstStyle/>
          <a:p>
            <a:pPr algn="ctr" eaLnBrk="1" hangingPunct="1"/>
            <a:r>
              <a:rPr lang="en-US" altLang="en-US"/>
              <a:t>1.3 Billion</a:t>
            </a:r>
          </a:p>
        </p:txBody>
      </p:sp>
      <p:pic>
        <p:nvPicPr>
          <p:cNvPr id="46084" name="Picture 4" descr="untitled">
            <a:extLst>
              <a:ext uri="{FF2B5EF4-FFF2-40B4-BE49-F238E27FC236}">
                <a16:creationId xmlns:a16="http://schemas.microsoft.com/office/drawing/2014/main" id="{680EBBC1-1922-49BE-B680-D170DD22C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3524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366c404b4e1638">
            <a:extLst>
              <a:ext uri="{FF2B5EF4-FFF2-40B4-BE49-F238E27FC236}">
                <a16:creationId xmlns:a16="http://schemas.microsoft.com/office/drawing/2014/main" id="{10CF8364-6595-4AFB-BD78-0BD0EB2A9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718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CE19CC7-3049-4754-9638-5FAC3B5F7882}"/>
              </a:ext>
            </a:extLst>
          </p:cNvPr>
          <p:cNvSpPr>
            <a:spLocks noGrp="1" noChangeArrowheads="1"/>
          </p:cNvSpPr>
          <p:nvPr>
            <p:ph type="title"/>
          </p:nvPr>
        </p:nvSpPr>
        <p:spPr/>
        <p:txBody>
          <a:bodyPr/>
          <a:lstStyle/>
          <a:p>
            <a:pPr algn="ctr" eaLnBrk="1" hangingPunct="1"/>
            <a:r>
              <a:rPr lang="en-US" altLang="en-US"/>
              <a:t>God(s) &amp; Universe</a:t>
            </a:r>
          </a:p>
        </p:txBody>
      </p:sp>
      <p:sp>
        <p:nvSpPr>
          <p:cNvPr id="47107" name="Rectangle 3">
            <a:extLst>
              <a:ext uri="{FF2B5EF4-FFF2-40B4-BE49-F238E27FC236}">
                <a16:creationId xmlns:a16="http://schemas.microsoft.com/office/drawing/2014/main" id="{6A5CB64C-053B-4FC6-8558-AD0CFC7D226F}"/>
              </a:ext>
            </a:extLst>
          </p:cNvPr>
          <p:cNvSpPr>
            <a:spLocks noGrp="1" noChangeArrowheads="1"/>
          </p:cNvSpPr>
          <p:nvPr>
            <p:ph type="body" idx="1"/>
          </p:nvPr>
        </p:nvSpPr>
        <p:spPr/>
        <p:txBody>
          <a:bodyPr/>
          <a:lstStyle/>
          <a:p>
            <a:pPr algn="r" eaLnBrk="1" hangingPunct="1"/>
            <a:r>
              <a:rPr lang="en-US" altLang="en-US"/>
              <a:t>One God</a:t>
            </a:r>
          </a:p>
          <a:p>
            <a:pPr algn="r" eaLnBrk="1" hangingPunct="1"/>
            <a:r>
              <a:rPr lang="en-US" altLang="en-US"/>
              <a:t>Allah</a:t>
            </a:r>
          </a:p>
          <a:p>
            <a:pPr algn="r" eaLnBrk="1" hangingPunct="1"/>
            <a:r>
              <a:rPr lang="en-US" altLang="en-US"/>
              <a:t>Muhammad is the last true Prophet</a:t>
            </a:r>
          </a:p>
        </p:txBody>
      </p:sp>
      <p:pic>
        <p:nvPicPr>
          <p:cNvPr id="47108" name="Picture 3">
            <a:extLst>
              <a:ext uri="{FF2B5EF4-FFF2-40B4-BE49-F238E27FC236}">
                <a16:creationId xmlns:a16="http://schemas.microsoft.com/office/drawing/2014/main" id="{B4079FB8-47CD-41CC-9A47-4F26AFDE0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33528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http://www.muhammad.net/images/99Names/allah.gif">
            <a:extLst>
              <a:ext uri="{FF2B5EF4-FFF2-40B4-BE49-F238E27FC236}">
                <a16:creationId xmlns:a16="http://schemas.microsoft.com/office/drawing/2014/main" id="{FE5BBD4A-7190-411B-B3D7-0FCDF6325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678238"/>
            <a:ext cx="25908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9418975-4704-4BD9-83AF-44532DD8018F}"/>
              </a:ext>
            </a:extLst>
          </p:cNvPr>
          <p:cNvSpPr>
            <a:spLocks noGrp="1" noChangeArrowheads="1"/>
          </p:cNvSpPr>
          <p:nvPr>
            <p:ph type="title"/>
          </p:nvPr>
        </p:nvSpPr>
        <p:spPr/>
        <p:txBody>
          <a:bodyPr/>
          <a:lstStyle/>
          <a:p>
            <a:pPr algn="ctr" eaLnBrk="1" hangingPunct="1"/>
            <a:r>
              <a:rPr lang="en-US" altLang="en-US"/>
              <a:t>Human Situation and Life’s Purpose</a:t>
            </a:r>
          </a:p>
        </p:txBody>
      </p:sp>
      <p:sp>
        <p:nvSpPr>
          <p:cNvPr id="48131" name="Rectangle 3">
            <a:extLst>
              <a:ext uri="{FF2B5EF4-FFF2-40B4-BE49-F238E27FC236}">
                <a16:creationId xmlns:a16="http://schemas.microsoft.com/office/drawing/2014/main" id="{C6416C1F-D723-48D3-87F8-BD46EC18BB38}"/>
              </a:ext>
            </a:extLst>
          </p:cNvPr>
          <p:cNvSpPr>
            <a:spLocks noGrp="1" noChangeArrowheads="1"/>
          </p:cNvSpPr>
          <p:nvPr>
            <p:ph type="body" idx="1"/>
          </p:nvPr>
        </p:nvSpPr>
        <p:spPr/>
        <p:txBody>
          <a:bodyPr/>
          <a:lstStyle/>
          <a:p>
            <a:pPr algn="ctr" eaLnBrk="1" hangingPunct="1"/>
            <a:r>
              <a:rPr lang="en-US" altLang="en-US"/>
              <a:t>Humans must submit to the will of God to gain admittance to paradise after death</a:t>
            </a:r>
          </a:p>
        </p:txBody>
      </p:sp>
      <p:pic>
        <p:nvPicPr>
          <p:cNvPr id="48132" name="Picture 2">
            <a:extLst>
              <a:ext uri="{FF2B5EF4-FFF2-40B4-BE49-F238E27FC236}">
                <a16:creationId xmlns:a16="http://schemas.microsoft.com/office/drawing/2014/main" id="{97B46945-A60C-41B3-B9E9-F0802F793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29050"/>
            <a:ext cx="32321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3">
            <a:extLst>
              <a:ext uri="{FF2B5EF4-FFF2-40B4-BE49-F238E27FC236}">
                <a16:creationId xmlns:a16="http://schemas.microsoft.com/office/drawing/2014/main" id="{D92D3984-FDFA-4516-9DED-67D1C86A1E34}"/>
              </a:ext>
            </a:extLst>
          </p:cNvPr>
          <p:cNvSpPr txBox="1">
            <a:spLocks noChangeArrowheads="1"/>
          </p:cNvSpPr>
          <p:nvPr/>
        </p:nvSpPr>
        <p:spPr bwMode="auto">
          <a:xfrm>
            <a:off x="457200" y="4608513"/>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2000">
                <a:solidFill>
                  <a:schemeClr val="tx1"/>
                </a:solidFill>
              </a:rPr>
              <a:t>Islam – submission to God’s will </a:t>
            </a:r>
          </a:p>
          <a:p>
            <a:pPr>
              <a:spcBef>
                <a:spcPct val="0"/>
              </a:spcBef>
              <a:buClrTx/>
              <a:buSzTx/>
              <a:buFontTx/>
              <a:buNone/>
            </a:pPr>
            <a:r>
              <a:rPr lang="en-US" altLang="en-US" sz="2000">
                <a:solidFill>
                  <a:schemeClr val="tx1"/>
                </a:solidFill>
              </a:rPr>
              <a:t>Muslim – one who submits</a:t>
            </a:r>
          </a:p>
        </p:txBody>
      </p:sp>
    </p:spTree>
  </p:cSld>
  <p:clrMapOvr>
    <a:masterClrMapping/>
  </p:clrMapOvr>
  <p:transition>
    <p:random/>
    <p:sndAc>
      <p:stSnd>
        <p:snd r:embed="rId2" name="arrow.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42182F4-F8CD-4117-8A88-3FA5B5D31B0A}"/>
              </a:ext>
            </a:extLst>
          </p:cNvPr>
          <p:cNvSpPr>
            <a:spLocks noGrp="1" noChangeArrowheads="1"/>
          </p:cNvSpPr>
          <p:nvPr>
            <p:ph type="title"/>
          </p:nvPr>
        </p:nvSpPr>
        <p:spPr/>
        <p:txBody>
          <a:bodyPr/>
          <a:lstStyle/>
          <a:p>
            <a:pPr algn="ctr" eaLnBrk="1" hangingPunct="1"/>
            <a:r>
              <a:rPr lang="en-US" altLang="en-US"/>
              <a:t>Afterlife</a:t>
            </a:r>
          </a:p>
        </p:txBody>
      </p:sp>
      <p:sp>
        <p:nvSpPr>
          <p:cNvPr id="49155" name="Rectangle 3">
            <a:extLst>
              <a:ext uri="{FF2B5EF4-FFF2-40B4-BE49-F238E27FC236}">
                <a16:creationId xmlns:a16="http://schemas.microsoft.com/office/drawing/2014/main" id="{2BDD686D-9982-4E96-A746-9116FA66D431}"/>
              </a:ext>
            </a:extLst>
          </p:cNvPr>
          <p:cNvSpPr>
            <a:spLocks noGrp="1" noChangeArrowheads="1"/>
          </p:cNvSpPr>
          <p:nvPr>
            <p:ph type="body" idx="1"/>
          </p:nvPr>
        </p:nvSpPr>
        <p:spPr/>
        <p:txBody>
          <a:bodyPr/>
          <a:lstStyle/>
          <a:p>
            <a:pPr algn="ctr" eaLnBrk="1" hangingPunct="1"/>
            <a:r>
              <a:rPr lang="en-US" altLang="en-US"/>
              <a:t>Paradise</a:t>
            </a:r>
          </a:p>
          <a:p>
            <a:pPr algn="ctr" eaLnBrk="1" hangingPunct="1"/>
            <a:r>
              <a:rPr lang="en-US" altLang="en-US"/>
              <a:t>Hell</a:t>
            </a:r>
          </a:p>
        </p:txBody>
      </p:sp>
      <p:pic>
        <p:nvPicPr>
          <p:cNvPr id="49156" name="Picture 1">
            <a:extLst>
              <a:ext uri="{FF2B5EF4-FFF2-40B4-BE49-F238E27FC236}">
                <a16:creationId xmlns:a16="http://schemas.microsoft.com/office/drawing/2014/main" id="{E0AD494B-B9C3-4410-86E5-81D325335B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32988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F906121-4E3C-4FE9-BAC0-09F2CE5ACF09}"/>
              </a:ext>
            </a:extLst>
          </p:cNvPr>
          <p:cNvSpPr>
            <a:spLocks noGrp="1" noChangeArrowheads="1"/>
          </p:cNvSpPr>
          <p:nvPr>
            <p:ph type="title"/>
          </p:nvPr>
        </p:nvSpPr>
        <p:spPr>
          <a:xfrm>
            <a:off x="838200" y="228600"/>
            <a:ext cx="7010400" cy="1295400"/>
          </a:xfrm>
        </p:spPr>
        <p:txBody>
          <a:bodyPr/>
          <a:lstStyle/>
          <a:p>
            <a:pPr algn="ctr" eaLnBrk="1" hangingPunct="1"/>
            <a:r>
              <a:rPr lang="en-US" altLang="en-US"/>
              <a:t>Practices</a:t>
            </a:r>
          </a:p>
        </p:txBody>
      </p:sp>
      <p:sp>
        <p:nvSpPr>
          <p:cNvPr id="50179" name="Rectangle 3">
            <a:extLst>
              <a:ext uri="{FF2B5EF4-FFF2-40B4-BE49-F238E27FC236}">
                <a16:creationId xmlns:a16="http://schemas.microsoft.com/office/drawing/2014/main" id="{E6C8DE5E-9782-4A87-B58F-269B9C5A2C47}"/>
              </a:ext>
            </a:extLst>
          </p:cNvPr>
          <p:cNvSpPr>
            <a:spLocks noGrp="1" noChangeArrowheads="1"/>
          </p:cNvSpPr>
          <p:nvPr>
            <p:ph type="body" idx="1"/>
          </p:nvPr>
        </p:nvSpPr>
        <p:spPr>
          <a:xfrm>
            <a:off x="1295400" y="1676400"/>
            <a:ext cx="7010400" cy="4572000"/>
          </a:xfrm>
        </p:spPr>
        <p:txBody>
          <a:bodyPr/>
          <a:lstStyle/>
          <a:p>
            <a:pPr eaLnBrk="1" hangingPunct="1"/>
            <a:r>
              <a:rPr lang="en-US" altLang="en-US" sz="2400"/>
              <a:t>Five Pillars </a:t>
            </a:r>
          </a:p>
          <a:p>
            <a:pPr lvl="1" eaLnBrk="1" hangingPunct="1"/>
            <a:r>
              <a:rPr lang="en-US" altLang="en-US" sz="2100"/>
              <a:t>Faith </a:t>
            </a:r>
          </a:p>
          <a:p>
            <a:pPr lvl="1" eaLnBrk="1" hangingPunct="1"/>
            <a:r>
              <a:rPr lang="en-US" altLang="en-US" sz="2100"/>
              <a:t>Prayer </a:t>
            </a:r>
          </a:p>
          <a:p>
            <a:pPr lvl="1" eaLnBrk="1" hangingPunct="1"/>
            <a:r>
              <a:rPr lang="en-US" altLang="en-US" sz="2100"/>
              <a:t>Alms </a:t>
            </a:r>
          </a:p>
          <a:p>
            <a:pPr lvl="1" eaLnBrk="1" hangingPunct="1"/>
            <a:r>
              <a:rPr lang="en-US" altLang="en-US" sz="2100"/>
              <a:t>Pilgrimage -- Hajj</a:t>
            </a:r>
          </a:p>
          <a:p>
            <a:pPr lvl="1" eaLnBrk="1" hangingPunct="1"/>
            <a:r>
              <a:rPr lang="en-US" altLang="en-US" sz="2100"/>
              <a:t>Fasting </a:t>
            </a:r>
          </a:p>
          <a:p>
            <a:pPr eaLnBrk="1" hangingPunct="1"/>
            <a:r>
              <a:rPr lang="en-US" altLang="en-US" sz="2400"/>
              <a:t>Mosque services on Fridays </a:t>
            </a:r>
          </a:p>
          <a:p>
            <a:pPr eaLnBrk="1" hangingPunct="1"/>
            <a:r>
              <a:rPr lang="en-US" altLang="en-US" sz="2400"/>
              <a:t>Ablutions before prayer</a:t>
            </a:r>
          </a:p>
          <a:p>
            <a:pPr eaLnBrk="1" hangingPunct="1"/>
            <a:r>
              <a:rPr lang="en-US" altLang="en-US" sz="2400"/>
              <a:t>No alcohol or pork </a:t>
            </a:r>
          </a:p>
          <a:p>
            <a:pPr eaLnBrk="1" hangingPunct="1"/>
            <a:r>
              <a:rPr lang="en-US" altLang="en-US" sz="2400"/>
              <a:t>Holidays related to the pilgrimage </a:t>
            </a:r>
          </a:p>
          <a:p>
            <a:pPr eaLnBrk="1" hangingPunct="1"/>
            <a:r>
              <a:rPr lang="en-US" altLang="en-US" sz="2400"/>
              <a:t>Fast of Ramadan</a:t>
            </a:r>
          </a:p>
        </p:txBody>
      </p:sp>
      <p:pic>
        <p:nvPicPr>
          <p:cNvPr id="50180" name="Picture 5" descr="Five Pillars of Islam">
            <a:extLst>
              <a:ext uri="{FF2B5EF4-FFF2-40B4-BE49-F238E27FC236}">
                <a16:creationId xmlns:a16="http://schemas.microsoft.com/office/drawing/2014/main" id="{919C7D2B-D15A-4A0A-8892-1E259C13B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7200"/>
            <a:ext cx="29718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a:extLst>
              <a:ext uri="{FF2B5EF4-FFF2-40B4-BE49-F238E27FC236}">
                <a16:creationId xmlns:a16="http://schemas.microsoft.com/office/drawing/2014/main" id="{F2470A87-655F-4315-A61C-F9F40096C3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2627313"/>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a:extLst>
              <a:ext uri="{FF2B5EF4-FFF2-40B4-BE49-F238E27FC236}">
                <a16:creationId xmlns:a16="http://schemas.microsoft.com/office/drawing/2014/main" id="{BC51CE77-E068-4C7E-A208-899A9C6C9B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4589463"/>
            <a:ext cx="20589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D479467-E7F6-488A-B0D5-B77EBB7D9787}"/>
              </a:ext>
            </a:extLst>
          </p:cNvPr>
          <p:cNvSpPr>
            <a:spLocks noGrp="1" noChangeArrowheads="1"/>
          </p:cNvSpPr>
          <p:nvPr>
            <p:ph type="title"/>
          </p:nvPr>
        </p:nvSpPr>
        <p:spPr/>
        <p:txBody>
          <a:bodyPr/>
          <a:lstStyle/>
          <a:p>
            <a:pPr algn="ctr" eaLnBrk="1" hangingPunct="1"/>
            <a:r>
              <a:rPr lang="en-US" altLang="en-US"/>
              <a:t>Texts</a:t>
            </a:r>
          </a:p>
        </p:txBody>
      </p:sp>
      <p:sp>
        <p:nvSpPr>
          <p:cNvPr id="51203" name="Rectangle 3">
            <a:extLst>
              <a:ext uri="{FF2B5EF4-FFF2-40B4-BE49-F238E27FC236}">
                <a16:creationId xmlns:a16="http://schemas.microsoft.com/office/drawing/2014/main" id="{B461D97F-2034-4B3A-80A4-C345292EB185}"/>
              </a:ext>
            </a:extLst>
          </p:cNvPr>
          <p:cNvSpPr>
            <a:spLocks noGrp="1" noChangeArrowheads="1"/>
          </p:cNvSpPr>
          <p:nvPr>
            <p:ph type="body" idx="1"/>
          </p:nvPr>
        </p:nvSpPr>
        <p:spPr/>
        <p:txBody>
          <a:bodyPr/>
          <a:lstStyle/>
          <a:p>
            <a:pPr algn="r" eaLnBrk="1" hangingPunct="1"/>
            <a:r>
              <a:rPr lang="en-US" altLang="en-US"/>
              <a:t>Qur’an (scripture)</a:t>
            </a:r>
          </a:p>
          <a:p>
            <a:pPr algn="r" eaLnBrk="1" hangingPunct="1"/>
            <a:r>
              <a:rPr lang="en-US" altLang="en-US"/>
              <a:t>Hadith (tradition)</a:t>
            </a:r>
          </a:p>
        </p:txBody>
      </p:sp>
      <p:pic>
        <p:nvPicPr>
          <p:cNvPr id="51204" name="Picture 4" descr="quran">
            <a:extLst>
              <a:ext uri="{FF2B5EF4-FFF2-40B4-BE49-F238E27FC236}">
                <a16:creationId xmlns:a16="http://schemas.microsoft.com/office/drawing/2014/main" id="{5F1AC1DB-DFD1-4908-82D2-D19F644DB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4419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F4857D-0C6C-4CD6-894E-BEC637FABD88}"/>
              </a:ext>
            </a:extLst>
          </p:cNvPr>
          <p:cNvSpPr>
            <a:spLocks noGrp="1" noChangeArrowheads="1"/>
          </p:cNvSpPr>
          <p:nvPr>
            <p:ph type="title"/>
          </p:nvPr>
        </p:nvSpPr>
        <p:spPr/>
        <p:txBody>
          <a:bodyPr/>
          <a:lstStyle/>
          <a:p>
            <a:pPr algn="ctr" eaLnBrk="1" hangingPunct="1"/>
            <a:r>
              <a:rPr lang="en-US" altLang="en-US" sz="6000"/>
              <a:t>Zoroastrianism</a:t>
            </a:r>
          </a:p>
        </p:txBody>
      </p:sp>
      <p:pic>
        <p:nvPicPr>
          <p:cNvPr id="52227" name="Picture 5" descr="ahofr99">
            <a:extLst>
              <a:ext uri="{FF2B5EF4-FFF2-40B4-BE49-F238E27FC236}">
                <a16:creationId xmlns:a16="http://schemas.microsoft.com/office/drawing/2014/main" id="{783597E6-E863-47C5-85C8-ABC21F12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41719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6223015-1ACB-4076-956A-076AC3689AF2}"/>
              </a:ext>
            </a:extLst>
          </p:cNvPr>
          <p:cNvSpPr>
            <a:spLocks noGrp="1" noChangeArrowheads="1"/>
          </p:cNvSpPr>
          <p:nvPr>
            <p:ph type="title"/>
          </p:nvPr>
        </p:nvSpPr>
        <p:spPr/>
        <p:txBody>
          <a:bodyPr/>
          <a:lstStyle/>
          <a:p>
            <a:pPr algn="ctr" eaLnBrk="1" hangingPunct="1"/>
            <a:r>
              <a:rPr lang="en-US" altLang="en-US"/>
              <a:t>Founder, Origin &amp; History</a:t>
            </a:r>
          </a:p>
        </p:txBody>
      </p:sp>
      <p:sp>
        <p:nvSpPr>
          <p:cNvPr id="53251" name="Rectangle 3">
            <a:extLst>
              <a:ext uri="{FF2B5EF4-FFF2-40B4-BE49-F238E27FC236}">
                <a16:creationId xmlns:a16="http://schemas.microsoft.com/office/drawing/2014/main" id="{597B2D61-6052-4111-A370-E43CF2695F20}"/>
              </a:ext>
            </a:extLst>
          </p:cNvPr>
          <p:cNvSpPr>
            <a:spLocks noGrp="1" noChangeArrowheads="1"/>
          </p:cNvSpPr>
          <p:nvPr>
            <p:ph type="body" idx="1"/>
          </p:nvPr>
        </p:nvSpPr>
        <p:spPr/>
        <p:txBody>
          <a:bodyPr/>
          <a:lstStyle/>
          <a:p>
            <a:pPr algn="r" eaLnBrk="1" hangingPunct="1"/>
            <a:r>
              <a:rPr lang="en-US" altLang="en-US"/>
              <a:t>Zoroaster</a:t>
            </a:r>
          </a:p>
          <a:p>
            <a:pPr algn="r" eaLnBrk="1" hangingPunct="1"/>
            <a:r>
              <a:rPr lang="en-US" altLang="en-US"/>
              <a:t>Circa 6000 BC</a:t>
            </a:r>
          </a:p>
          <a:p>
            <a:pPr algn="r" eaLnBrk="1" hangingPunct="1"/>
            <a:r>
              <a:rPr lang="en-US" altLang="en-US"/>
              <a:t>Persia</a:t>
            </a:r>
          </a:p>
          <a:p>
            <a:pPr algn="ctr" eaLnBrk="1" hangingPunct="1"/>
            <a:endParaRPr lang="en-US" altLang="en-US"/>
          </a:p>
        </p:txBody>
      </p:sp>
      <p:pic>
        <p:nvPicPr>
          <p:cNvPr id="53252" name="Picture 4" descr="zarathustra">
            <a:extLst>
              <a:ext uri="{FF2B5EF4-FFF2-40B4-BE49-F238E27FC236}">
                <a16:creationId xmlns:a16="http://schemas.microsoft.com/office/drawing/2014/main" id="{CD6A2D21-C27F-4CC9-A76E-482FF034A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3013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A597E2E-CDD4-474F-9460-ED270285BD93}"/>
              </a:ext>
            </a:extLst>
          </p:cNvPr>
          <p:cNvSpPr>
            <a:spLocks noGrp="1" noChangeArrowheads="1"/>
          </p:cNvSpPr>
          <p:nvPr>
            <p:ph type="title"/>
          </p:nvPr>
        </p:nvSpPr>
        <p:spPr/>
        <p:txBody>
          <a:bodyPr/>
          <a:lstStyle/>
          <a:p>
            <a:pPr algn="ctr" eaLnBrk="1" hangingPunct="1"/>
            <a:r>
              <a:rPr lang="en-US" altLang="en-US"/>
              <a:t>Adherents Worldwide</a:t>
            </a:r>
          </a:p>
        </p:txBody>
      </p:sp>
      <p:sp>
        <p:nvSpPr>
          <p:cNvPr id="54275" name="Rectangle 3">
            <a:extLst>
              <a:ext uri="{FF2B5EF4-FFF2-40B4-BE49-F238E27FC236}">
                <a16:creationId xmlns:a16="http://schemas.microsoft.com/office/drawing/2014/main" id="{A951E068-46BB-4DD7-A763-DA8A7F534FC6}"/>
              </a:ext>
            </a:extLst>
          </p:cNvPr>
          <p:cNvSpPr>
            <a:spLocks noGrp="1" noChangeArrowheads="1"/>
          </p:cNvSpPr>
          <p:nvPr>
            <p:ph type="body" idx="1"/>
          </p:nvPr>
        </p:nvSpPr>
        <p:spPr/>
        <p:txBody>
          <a:bodyPr/>
          <a:lstStyle/>
          <a:p>
            <a:pPr algn="r" eaLnBrk="1" hangingPunct="1"/>
            <a:r>
              <a:rPr lang="en-US" altLang="en-US"/>
              <a:t>200,000</a:t>
            </a:r>
          </a:p>
        </p:txBody>
      </p:sp>
      <p:pic>
        <p:nvPicPr>
          <p:cNvPr id="54276" name="Picture 4" descr="000f1c64">
            <a:extLst>
              <a:ext uri="{FF2B5EF4-FFF2-40B4-BE49-F238E27FC236}">
                <a16:creationId xmlns:a16="http://schemas.microsoft.com/office/drawing/2014/main" id="{CD20B88D-9D7C-475B-B4D9-79AFAB68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4191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zoroastrian-dancers-300">
            <a:extLst>
              <a:ext uri="{FF2B5EF4-FFF2-40B4-BE49-F238E27FC236}">
                <a16:creationId xmlns:a16="http://schemas.microsoft.com/office/drawing/2014/main" id="{9A14E801-2A8F-4031-A620-4ADDE75B7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65463"/>
            <a:ext cx="32385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0D46693-A535-43C3-8189-BDB91F701DD3}"/>
              </a:ext>
            </a:extLst>
          </p:cNvPr>
          <p:cNvSpPr>
            <a:spLocks noGrp="1" noChangeArrowheads="1"/>
          </p:cNvSpPr>
          <p:nvPr>
            <p:ph type="title"/>
          </p:nvPr>
        </p:nvSpPr>
        <p:spPr/>
        <p:txBody>
          <a:bodyPr/>
          <a:lstStyle/>
          <a:p>
            <a:pPr algn="ctr" eaLnBrk="1" hangingPunct="1"/>
            <a:r>
              <a:rPr lang="en-US" altLang="en-US"/>
              <a:t>God(s) &amp; Universe</a:t>
            </a:r>
          </a:p>
        </p:txBody>
      </p:sp>
      <p:sp>
        <p:nvSpPr>
          <p:cNvPr id="55299" name="Rectangle 3">
            <a:extLst>
              <a:ext uri="{FF2B5EF4-FFF2-40B4-BE49-F238E27FC236}">
                <a16:creationId xmlns:a16="http://schemas.microsoft.com/office/drawing/2014/main" id="{62D87BDB-0173-4EAD-BD33-5C139DDB44C9}"/>
              </a:ext>
            </a:extLst>
          </p:cNvPr>
          <p:cNvSpPr>
            <a:spLocks noGrp="1" noChangeArrowheads="1"/>
          </p:cNvSpPr>
          <p:nvPr>
            <p:ph type="body" idx="1"/>
          </p:nvPr>
        </p:nvSpPr>
        <p:spPr/>
        <p:txBody>
          <a:bodyPr/>
          <a:lstStyle/>
          <a:p>
            <a:pPr algn="ctr" eaLnBrk="1" hangingPunct="1"/>
            <a:r>
              <a:rPr lang="en-US" altLang="en-US"/>
              <a:t>One God, with two sides</a:t>
            </a:r>
          </a:p>
          <a:p>
            <a:pPr algn="ctr" eaLnBrk="1" hangingPunct="1"/>
            <a:r>
              <a:rPr lang="en-US" altLang="en-US"/>
              <a:t>Ahura Mazda -- Good</a:t>
            </a:r>
          </a:p>
          <a:p>
            <a:pPr algn="ctr" eaLnBrk="1" hangingPunct="1"/>
            <a:r>
              <a:rPr lang="en-US" altLang="en-US"/>
              <a:t>Angra Mainyu -- Evil</a:t>
            </a:r>
          </a:p>
        </p:txBody>
      </p:sp>
      <p:pic>
        <p:nvPicPr>
          <p:cNvPr id="55300" name="Picture 4" descr="ir_yazd_ahura_mazda">
            <a:extLst>
              <a:ext uri="{FF2B5EF4-FFF2-40B4-BE49-F238E27FC236}">
                <a16:creationId xmlns:a16="http://schemas.microsoft.com/office/drawing/2014/main" id="{8F4E166F-2418-4B2A-822F-B9674EB4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56000"/>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angra-mainyu-1">
            <a:extLst>
              <a:ext uri="{FF2B5EF4-FFF2-40B4-BE49-F238E27FC236}">
                <a16:creationId xmlns:a16="http://schemas.microsoft.com/office/drawing/2014/main" id="{EC07B95F-F09D-4082-9C5D-16B176C5D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7241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2D4A23D-E64B-4C17-BD74-23DBBFF7FA6C}"/>
              </a:ext>
            </a:extLst>
          </p:cNvPr>
          <p:cNvSpPr>
            <a:spLocks noGrp="1" noChangeArrowheads="1"/>
          </p:cNvSpPr>
          <p:nvPr>
            <p:ph type="title"/>
          </p:nvPr>
        </p:nvSpPr>
        <p:spPr/>
        <p:txBody>
          <a:bodyPr/>
          <a:lstStyle/>
          <a:p>
            <a:pPr eaLnBrk="1" hangingPunct="1"/>
            <a:r>
              <a:rPr lang="en-US" altLang="en-US"/>
              <a:t>Founder, Origin, History</a:t>
            </a:r>
          </a:p>
        </p:txBody>
      </p:sp>
      <p:sp>
        <p:nvSpPr>
          <p:cNvPr id="28675" name="Rectangle 3">
            <a:extLst>
              <a:ext uri="{FF2B5EF4-FFF2-40B4-BE49-F238E27FC236}">
                <a16:creationId xmlns:a16="http://schemas.microsoft.com/office/drawing/2014/main" id="{D7EA0073-715D-41D1-87CF-7584861029CA}"/>
              </a:ext>
            </a:extLst>
          </p:cNvPr>
          <p:cNvSpPr>
            <a:spLocks noGrp="1" noChangeArrowheads="1"/>
          </p:cNvSpPr>
          <p:nvPr>
            <p:ph type="body" idx="1"/>
          </p:nvPr>
        </p:nvSpPr>
        <p:spPr/>
        <p:txBody>
          <a:bodyPr/>
          <a:lstStyle/>
          <a:p>
            <a:pPr eaLnBrk="1" hangingPunct="1"/>
            <a:r>
              <a:rPr lang="en-US" altLang="en-US"/>
              <a:t>Abraham</a:t>
            </a:r>
          </a:p>
          <a:p>
            <a:pPr eaLnBrk="1" hangingPunct="1"/>
            <a:r>
              <a:rPr lang="en-US" altLang="en-US"/>
              <a:t>“Hebrews” </a:t>
            </a:r>
          </a:p>
          <a:p>
            <a:pPr eaLnBrk="1" hangingPunct="1"/>
            <a:r>
              <a:rPr lang="en-US" altLang="en-US"/>
              <a:t>Circa 1500 BCE</a:t>
            </a:r>
          </a:p>
        </p:txBody>
      </p:sp>
      <p:pic>
        <p:nvPicPr>
          <p:cNvPr id="28676" name="Picture 1">
            <a:extLst>
              <a:ext uri="{FF2B5EF4-FFF2-40B4-BE49-F238E27FC236}">
                <a16:creationId xmlns:a16="http://schemas.microsoft.com/office/drawing/2014/main" id="{9B6FBFFC-7D01-4257-AAEF-74A2AFF46F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9479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a:extLst>
              <a:ext uri="{FF2B5EF4-FFF2-40B4-BE49-F238E27FC236}">
                <a16:creationId xmlns:a16="http://schemas.microsoft.com/office/drawing/2014/main" id="{AA20736B-A73D-4289-9339-0CD6E5309A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42100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020DD31-608E-4F24-8E4D-0D0D6A37F3CE}"/>
              </a:ext>
            </a:extLst>
          </p:cNvPr>
          <p:cNvSpPr>
            <a:spLocks noGrp="1" noChangeArrowheads="1"/>
          </p:cNvSpPr>
          <p:nvPr>
            <p:ph type="title"/>
          </p:nvPr>
        </p:nvSpPr>
        <p:spPr/>
        <p:txBody>
          <a:bodyPr/>
          <a:lstStyle/>
          <a:p>
            <a:pPr algn="ctr" eaLnBrk="1" hangingPunct="1"/>
            <a:r>
              <a:rPr lang="en-US" altLang="en-US"/>
              <a:t>Human Situation &amp; Life’s Purpose</a:t>
            </a:r>
          </a:p>
        </p:txBody>
      </p:sp>
      <p:sp>
        <p:nvSpPr>
          <p:cNvPr id="56323" name="Rectangle 3">
            <a:extLst>
              <a:ext uri="{FF2B5EF4-FFF2-40B4-BE49-F238E27FC236}">
                <a16:creationId xmlns:a16="http://schemas.microsoft.com/office/drawing/2014/main" id="{20AA6341-1056-4DB3-AF55-80E9F355C669}"/>
              </a:ext>
            </a:extLst>
          </p:cNvPr>
          <p:cNvSpPr>
            <a:spLocks noGrp="1" noChangeArrowheads="1"/>
          </p:cNvSpPr>
          <p:nvPr>
            <p:ph type="body" idx="1"/>
          </p:nvPr>
        </p:nvSpPr>
        <p:spPr>
          <a:xfrm>
            <a:off x="1676400" y="3352800"/>
            <a:ext cx="7010400" cy="2743200"/>
          </a:xfrm>
        </p:spPr>
        <p:txBody>
          <a:bodyPr/>
          <a:lstStyle/>
          <a:p>
            <a:pPr algn="ctr" eaLnBrk="1" hangingPunct="1"/>
            <a:r>
              <a:rPr lang="en-US" altLang="en-US"/>
              <a:t>Humans are free to do good or evil</a:t>
            </a:r>
          </a:p>
          <a:p>
            <a:pPr algn="ctr" eaLnBrk="1" hangingPunct="1"/>
            <a:r>
              <a:rPr lang="en-US" altLang="en-US"/>
              <a:t>Must choose the side of good</a:t>
            </a:r>
          </a:p>
        </p:txBody>
      </p:sp>
    </p:spTree>
  </p:cSld>
  <p:clrMapOvr>
    <a:masterClrMapping/>
  </p:clrMapOvr>
  <p:transition>
    <p:random/>
    <p:sndAc>
      <p:stSnd>
        <p:snd r:embed="rId2" name="arrow.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355213C-3BC1-48AE-B800-83A2D5FCB450}"/>
              </a:ext>
            </a:extLst>
          </p:cNvPr>
          <p:cNvSpPr>
            <a:spLocks noGrp="1" noChangeArrowheads="1"/>
          </p:cNvSpPr>
          <p:nvPr>
            <p:ph type="title"/>
          </p:nvPr>
        </p:nvSpPr>
        <p:spPr/>
        <p:txBody>
          <a:bodyPr/>
          <a:lstStyle/>
          <a:p>
            <a:pPr algn="ctr" eaLnBrk="1" hangingPunct="1"/>
            <a:r>
              <a:rPr lang="en-US" altLang="en-US"/>
              <a:t>Afterlife</a:t>
            </a:r>
          </a:p>
        </p:txBody>
      </p:sp>
      <p:sp>
        <p:nvSpPr>
          <p:cNvPr id="57347" name="Rectangle 3">
            <a:extLst>
              <a:ext uri="{FF2B5EF4-FFF2-40B4-BE49-F238E27FC236}">
                <a16:creationId xmlns:a16="http://schemas.microsoft.com/office/drawing/2014/main" id="{F75725F7-C7CE-4606-BE66-AB4C3769D229}"/>
              </a:ext>
            </a:extLst>
          </p:cNvPr>
          <p:cNvSpPr>
            <a:spLocks noGrp="1" noChangeArrowheads="1"/>
          </p:cNvSpPr>
          <p:nvPr>
            <p:ph type="body" idx="1"/>
          </p:nvPr>
        </p:nvSpPr>
        <p:spPr/>
        <p:txBody>
          <a:bodyPr/>
          <a:lstStyle/>
          <a:p>
            <a:pPr algn="ctr" eaLnBrk="1" hangingPunct="1"/>
            <a:r>
              <a:rPr lang="en-US" altLang="en-US"/>
              <a:t>Judgment followed by heaven or hell</a:t>
            </a:r>
          </a:p>
          <a:p>
            <a:pPr algn="ctr" eaLnBrk="1" hangingPunct="1"/>
            <a:r>
              <a:rPr lang="en-US" altLang="en-US"/>
              <a:t>Hell is temporary until final purgation and return to Ahura Mazda</a:t>
            </a:r>
          </a:p>
        </p:txBody>
      </p:sp>
    </p:spTree>
  </p:cSld>
  <p:clrMapOvr>
    <a:masterClrMapping/>
  </p:clrMapOvr>
  <p:transition>
    <p:random/>
    <p:sndAc>
      <p:stSnd>
        <p:snd r:embed="rId2" name="arrow.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D705F8A-1909-4AF7-95F7-528414F1AA00}"/>
              </a:ext>
            </a:extLst>
          </p:cNvPr>
          <p:cNvSpPr>
            <a:spLocks noGrp="1" noChangeArrowheads="1"/>
          </p:cNvSpPr>
          <p:nvPr>
            <p:ph type="title"/>
          </p:nvPr>
        </p:nvSpPr>
        <p:spPr/>
        <p:txBody>
          <a:bodyPr/>
          <a:lstStyle/>
          <a:p>
            <a:pPr algn="ctr" eaLnBrk="1" hangingPunct="1"/>
            <a:r>
              <a:rPr lang="en-US" altLang="en-US"/>
              <a:t>Practices</a:t>
            </a:r>
          </a:p>
        </p:txBody>
      </p:sp>
      <p:sp>
        <p:nvSpPr>
          <p:cNvPr id="58371" name="Rectangle 3">
            <a:extLst>
              <a:ext uri="{FF2B5EF4-FFF2-40B4-BE49-F238E27FC236}">
                <a16:creationId xmlns:a16="http://schemas.microsoft.com/office/drawing/2014/main" id="{B3CF93A6-CC3F-456B-938B-436237BAE98F}"/>
              </a:ext>
            </a:extLst>
          </p:cNvPr>
          <p:cNvSpPr>
            <a:spLocks noGrp="1" noChangeArrowheads="1"/>
          </p:cNvSpPr>
          <p:nvPr>
            <p:ph type="body" idx="1"/>
          </p:nvPr>
        </p:nvSpPr>
        <p:spPr/>
        <p:txBody>
          <a:bodyPr/>
          <a:lstStyle/>
          <a:p>
            <a:pPr algn="ctr" eaLnBrk="1" hangingPunct="1"/>
            <a:r>
              <a:rPr lang="en-US" altLang="en-US"/>
              <a:t>Good deeds</a:t>
            </a:r>
          </a:p>
          <a:p>
            <a:pPr algn="ctr" eaLnBrk="1" hangingPunct="1"/>
            <a:r>
              <a:rPr lang="en-US" altLang="en-US"/>
              <a:t>Charity</a:t>
            </a:r>
          </a:p>
          <a:p>
            <a:pPr algn="ctr" eaLnBrk="1" hangingPunct="1"/>
            <a:r>
              <a:rPr lang="en-US" altLang="en-US"/>
              <a:t>Equality</a:t>
            </a:r>
          </a:p>
          <a:p>
            <a:pPr algn="ctr" eaLnBrk="1" hangingPunct="1"/>
            <a:r>
              <a:rPr lang="en-US" altLang="en-US"/>
              <a:t>Hard work</a:t>
            </a:r>
          </a:p>
          <a:p>
            <a:pPr algn="ctr" eaLnBrk="1" hangingPunct="1"/>
            <a:r>
              <a:rPr lang="en-US" altLang="en-US"/>
              <a:t>Fire ritual</a:t>
            </a:r>
          </a:p>
        </p:txBody>
      </p:sp>
      <p:pic>
        <p:nvPicPr>
          <p:cNvPr id="58372" name="Picture 4" descr="zoroastrian_fire_chamber">
            <a:extLst>
              <a:ext uri="{FF2B5EF4-FFF2-40B4-BE49-F238E27FC236}">
                <a16:creationId xmlns:a16="http://schemas.microsoft.com/office/drawing/2014/main" id="{C6CCB85D-7ED8-433C-B3C1-713A26A13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25725"/>
            <a:ext cx="34290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65DF489-B37F-4939-8AF6-9BB935F04729}"/>
              </a:ext>
            </a:extLst>
          </p:cNvPr>
          <p:cNvSpPr>
            <a:spLocks noGrp="1" noChangeArrowheads="1"/>
          </p:cNvSpPr>
          <p:nvPr>
            <p:ph type="title"/>
          </p:nvPr>
        </p:nvSpPr>
        <p:spPr/>
        <p:txBody>
          <a:bodyPr/>
          <a:lstStyle/>
          <a:p>
            <a:pPr algn="ctr" eaLnBrk="1" hangingPunct="1"/>
            <a:r>
              <a:rPr lang="en-US" altLang="en-US"/>
              <a:t>Texts</a:t>
            </a:r>
          </a:p>
        </p:txBody>
      </p:sp>
      <p:sp>
        <p:nvSpPr>
          <p:cNvPr id="59395" name="Rectangle 3">
            <a:extLst>
              <a:ext uri="{FF2B5EF4-FFF2-40B4-BE49-F238E27FC236}">
                <a16:creationId xmlns:a16="http://schemas.microsoft.com/office/drawing/2014/main" id="{A4F11C85-59C9-430B-9489-7DBD2B080149}"/>
              </a:ext>
            </a:extLst>
          </p:cNvPr>
          <p:cNvSpPr>
            <a:spLocks noGrp="1" noChangeArrowheads="1"/>
          </p:cNvSpPr>
          <p:nvPr>
            <p:ph type="body" idx="1"/>
          </p:nvPr>
        </p:nvSpPr>
        <p:spPr/>
        <p:txBody>
          <a:bodyPr/>
          <a:lstStyle/>
          <a:p>
            <a:pPr algn="ctr" eaLnBrk="1" hangingPunct="1"/>
            <a:r>
              <a:rPr lang="en-US" altLang="en-US" i="1"/>
              <a:t>Zend Avesta</a:t>
            </a:r>
          </a:p>
        </p:txBody>
      </p:sp>
    </p:spTree>
  </p:cSld>
  <p:clrMapOvr>
    <a:masterClrMapping/>
  </p:clrMapOvr>
  <p:transition>
    <p:random/>
    <p:sndAc>
      <p:stSnd>
        <p:snd r:embed="rId2" name="arrow.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FA2AE44-D74C-46B9-A8F6-D8AAD7F1BF17}"/>
              </a:ext>
            </a:extLst>
          </p:cNvPr>
          <p:cNvSpPr>
            <a:spLocks noGrp="1" noChangeArrowheads="1"/>
          </p:cNvSpPr>
          <p:nvPr>
            <p:ph type="title"/>
          </p:nvPr>
        </p:nvSpPr>
        <p:spPr/>
        <p:txBody>
          <a:bodyPr/>
          <a:lstStyle/>
          <a:p>
            <a:pPr algn="ctr" eaLnBrk="1" hangingPunct="1"/>
            <a:r>
              <a:rPr lang="en-US" altLang="en-US" sz="6000"/>
              <a:t>Hinduism</a:t>
            </a:r>
          </a:p>
        </p:txBody>
      </p:sp>
      <p:pic>
        <p:nvPicPr>
          <p:cNvPr id="60419" name="Picture 4" descr="dws-t-is-one-Hinduism">
            <a:extLst>
              <a:ext uri="{FF2B5EF4-FFF2-40B4-BE49-F238E27FC236}">
                <a16:creationId xmlns:a16="http://schemas.microsoft.com/office/drawing/2014/main" id="{3990E9F8-5D68-4DA2-B53B-7745C3C78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109788"/>
            <a:ext cx="3592513"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F14F822-B4AC-477E-B67E-F69C93BD571E}"/>
              </a:ext>
            </a:extLst>
          </p:cNvPr>
          <p:cNvSpPr>
            <a:spLocks noGrp="1" noChangeArrowheads="1"/>
          </p:cNvSpPr>
          <p:nvPr>
            <p:ph type="title"/>
          </p:nvPr>
        </p:nvSpPr>
        <p:spPr/>
        <p:txBody>
          <a:bodyPr/>
          <a:lstStyle/>
          <a:p>
            <a:pPr algn="ctr" eaLnBrk="1" hangingPunct="1"/>
            <a:r>
              <a:rPr lang="en-US" altLang="en-US"/>
              <a:t>Founder, Origins &amp; History</a:t>
            </a:r>
          </a:p>
        </p:txBody>
      </p:sp>
      <p:sp>
        <p:nvSpPr>
          <p:cNvPr id="61443" name="Rectangle 3">
            <a:extLst>
              <a:ext uri="{FF2B5EF4-FFF2-40B4-BE49-F238E27FC236}">
                <a16:creationId xmlns:a16="http://schemas.microsoft.com/office/drawing/2014/main" id="{A29349CB-1AAC-4B1B-A4D2-BCE49DED71A7}"/>
              </a:ext>
            </a:extLst>
          </p:cNvPr>
          <p:cNvSpPr>
            <a:spLocks noGrp="1" noChangeArrowheads="1"/>
          </p:cNvSpPr>
          <p:nvPr>
            <p:ph type="body" idx="1"/>
          </p:nvPr>
        </p:nvSpPr>
        <p:spPr/>
        <p:txBody>
          <a:bodyPr/>
          <a:lstStyle/>
          <a:p>
            <a:pPr algn="ctr" eaLnBrk="1" hangingPunct="1"/>
            <a:r>
              <a:rPr lang="en-US" altLang="en-US"/>
              <a:t>Indigenous Religion of India</a:t>
            </a:r>
          </a:p>
          <a:p>
            <a:pPr algn="ctr" eaLnBrk="1" hangingPunct="1"/>
            <a:r>
              <a:rPr lang="en-US" altLang="en-US"/>
              <a:t>Developed to present day</a:t>
            </a:r>
          </a:p>
        </p:txBody>
      </p:sp>
      <p:pic>
        <p:nvPicPr>
          <p:cNvPr id="61444" name="Picture 1">
            <a:extLst>
              <a:ext uri="{FF2B5EF4-FFF2-40B4-BE49-F238E27FC236}">
                <a16:creationId xmlns:a16="http://schemas.microsoft.com/office/drawing/2014/main" id="{2383C10E-2B5C-44A5-949D-386CEA1C20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14688"/>
            <a:ext cx="407035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DCC6E7A-BA2A-4268-AD98-148EB30A11B4}"/>
              </a:ext>
            </a:extLst>
          </p:cNvPr>
          <p:cNvSpPr>
            <a:spLocks noGrp="1" noChangeArrowheads="1"/>
          </p:cNvSpPr>
          <p:nvPr>
            <p:ph type="title"/>
          </p:nvPr>
        </p:nvSpPr>
        <p:spPr/>
        <p:txBody>
          <a:bodyPr/>
          <a:lstStyle/>
          <a:p>
            <a:pPr algn="ctr" eaLnBrk="1" hangingPunct="1"/>
            <a:r>
              <a:rPr lang="en-US" altLang="en-US"/>
              <a:t>Adherents Worldwide</a:t>
            </a:r>
          </a:p>
        </p:txBody>
      </p:sp>
      <p:sp>
        <p:nvSpPr>
          <p:cNvPr id="62467" name="Rectangle 3">
            <a:extLst>
              <a:ext uri="{FF2B5EF4-FFF2-40B4-BE49-F238E27FC236}">
                <a16:creationId xmlns:a16="http://schemas.microsoft.com/office/drawing/2014/main" id="{63EFE0D1-EB37-442B-B412-F7A00EE091D0}"/>
              </a:ext>
            </a:extLst>
          </p:cNvPr>
          <p:cNvSpPr>
            <a:spLocks noGrp="1" noChangeArrowheads="1"/>
          </p:cNvSpPr>
          <p:nvPr>
            <p:ph type="body" idx="1"/>
          </p:nvPr>
        </p:nvSpPr>
        <p:spPr/>
        <p:txBody>
          <a:bodyPr/>
          <a:lstStyle/>
          <a:p>
            <a:pPr algn="ctr" eaLnBrk="1" hangingPunct="1"/>
            <a:r>
              <a:rPr lang="en-US" altLang="en-US"/>
              <a:t>900 Million</a:t>
            </a:r>
          </a:p>
        </p:txBody>
      </p:sp>
      <p:pic>
        <p:nvPicPr>
          <p:cNvPr id="62468" name="Picture 4" descr="hindu-pilgrimage-hpg-pic">
            <a:extLst>
              <a:ext uri="{FF2B5EF4-FFF2-40B4-BE49-F238E27FC236}">
                <a16:creationId xmlns:a16="http://schemas.microsoft.com/office/drawing/2014/main" id="{E25F182F-57D3-4047-B4A7-892C102C0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19240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praying140">
            <a:extLst>
              <a:ext uri="{FF2B5EF4-FFF2-40B4-BE49-F238E27FC236}">
                <a16:creationId xmlns:a16="http://schemas.microsoft.com/office/drawing/2014/main" id="{6DCA2C9B-C12D-4319-A8C9-914963B5D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352800"/>
            <a:ext cx="13335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nepal_6432_hindu_holy_man">
            <a:extLst>
              <a:ext uri="{FF2B5EF4-FFF2-40B4-BE49-F238E27FC236}">
                <a16:creationId xmlns:a16="http://schemas.microsoft.com/office/drawing/2014/main" id="{8E6C785A-F9A4-46A4-A122-2A0B9CA70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124200"/>
            <a:ext cx="32766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D000AD1-FBC0-4B7C-B6D1-F57EB1B53DD8}"/>
              </a:ext>
            </a:extLst>
          </p:cNvPr>
          <p:cNvSpPr>
            <a:spLocks noGrp="1" noChangeArrowheads="1"/>
          </p:cNvSpPr>
          <p:nvPr>
            <p:ph type="title"/>
          </p:nvPr>
        </p:nvSpPr>
        <p:spPr/>
        <p:txBody>
          <a:bodyPr/>
          <a:lstStyle/>
          <a:p>
            <a:pPr algn="ctr" eaLnBrk="1" hangingPunct="1"/>
            <a:r>
              <a:rPr lang="en-US" altLang="en-US"/>
              <a:t>God(s) &amp; Universe</a:t>
            </a:r>
          </a:p>
        </p:txBody>
      </p:sp>
      <p:sp>
        <p:nvSpPr>
          <p:cNvPr id="63491" name="Rectangle 3">
            <a:extLst>
              <a:ext uri="{FF2B5EF4-FFF2-40B4-BE49-F238E27FC236}">
                <a16:creationId xmlns:a16="http://schemas.microsoft.com/office/drawing/2014/main" id="{61D36F6C-9FB7-4FB9-BFE0-29484CD6EB88}"/>
              </a:ext>
            </a:extLst>
          </p:cNvPr>
          <p:cNvSpPr>
            <a:spLocks noGrp="1" noChangeArrowheads="1"/>
          </p:cNvSpPr>
          <p:nvPr>
            <p:ph type="body" idx="1"/>
          </p:nvPr>
        </p:nvSpPr>
        <p:spPr>
          <a:xfrm>
            <a:off x="1766888" y="1646238"/>
            <a:ext cx="7010400" cy="4114800"/>
          </a:xfrm>
        </p:spPr>
        <p:txBody>
          <a:bodyPr/>
          <a:lstStyle/>
          <a:p>
            <a:pPr algn="ctr" eaLnBrk="1" hangingPunct="1"/>
            <a:r>
              <a:rPr lang="en-US" altLang="en-US"/>
              <a:t>One supreme Reality (Brahman) manifested in many gods and goddesses</a:t>
            </a:r>
          </a:p>
          <a:p>
            <a:pPr algn="ctr" eaLnBrk="1" hangingPunct="1"/>
            <a:r>
              <a:rPr lang="en-US" altLang="en-US"/>
              <a:t>Monotheistic</a:t>
            </a:r>
          </a:p>
        </p:txBody>
      </p:sp>
      <p:pic>
        <p:nvPicPr>
          <p:cNvPr id="63492" name="Picture 4" descr="Lord_Brahma_statue">
            <a:extLst>
              <a:ext uri="{FF2B5EF4-FFF2-40B4-BE49-F238E27FC236}">
                <a16:creationId xmlns:a16="http://schemas.microsoft.com/office/drawing/2014/main" id="{146A3796-87B1-45EA-B520-1C345DA2B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0"/>
            <a:ext cx="2895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a:extLst>
              <a:ext uri="{FF2B5EF4-FFF2-40B4-BE49-F238E27FC236}">
                <a16:creationId xmlns:a16="http://schemas.microsoft.com/office/drawing/2014/main" id="{15FEBC1F-EDC3-4CE3-A22A-3007966A4901}"/>
              </a:ext>
            </a:extLst>
          </p:cNvPr>
          <p:cNvSpPr txBox="1">
            <a:spLocks noChangeArrowheads="1"/>
          </p:cNvSpPr>
          <p:nvPr/>
        </p:nvSpPr>
        <p:spPr bwMode="auto">
          <a:xfrm>
            <a:off x="0" y="3505200"/>
            <a:ext cx="1447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50000"/>
              </a:spcBef>
              <a:buClrTx/>
              <a:buSzTx/>
              <a:buFontTx/>
              <a:buNone/>
            </a:pPr>
            <a:r>
              <a:rPr lang="en-US" altLang="en-US" sz="1600">
                <a:solidFill>
                  <a:schemeClr val="tx1"/>
                </a:solidFill>
              </a:rPr>
              <a:t>Trimurti statue of Brahma,</a:t>
            </a:r>
            <a:br>
              <a:rPr lang="en-US" altLang="en-US" sz="1600">
                <a:solidFill>
                  <a:schemeClr val="tx1"/>
                </a:solidFill>
              </a:rPr>
            </a:br>
            <a:r>
              <a:rPr lang="en-US" altLang="en-US" sz="1600">
                <a:solidFill>
                  <a:schemeClr val="tx1"/>
                </a:solidFill>
              </a:rPr>
              <a:t>Shiva &amp; Vishnu symbolizing the supreme being. </a:t>
            </a:r>
          </a:p>
        </p:txBody>
      </p:sp>
      <p:pic>
        <p:nvPicPr>
          <p:cNvPr id="63494" name="Picture 6" descr="hindu-ganesha-shrunk">
            <a:extLst>
              <a:ext uri="{FF2B5EF4-FFF2-40B4-BE49-F238E27FC236}">
                <a16:creationId xmlns:a16="http://schemas.microsoft.com/office/drawing/2014/main" id="{CD683A70-715A-42BB-BF2E-4F699E7F9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76600"/>
            <a:ext cx="15525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7">
            <a:extLst>
              <a:ext uri="{FF2B5EF4-FFF2-40B4-BE49-F238E27FC236}">
                <a16:creationId xmlns:a16="http://schemas.microsoft.com/office/drawing/2014/main" id="{D7126C24-DA38-41DF-83B8-4B528969ED26}"/>
              </a:ext>
            </a:extLst>
          </p:cNvPr>
          <p:cNvSpPr txBox="1">
            <a:spLocks noChangeArrowheads="1"/>
          </p:cNvSpPr>
          <p:nvPr/>
        </p:nvSpPr>
        <p:spPr bwMode="auto">
          <a:xfrm>
            <a:off x="4800600" y="5791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ctr">
              <a:spcBef>
                <a:spcPct val="50000"/>
              </a:spcBef>
              <a:buClrTx/>
              <a:buSzTx/>
              <a:buFontTx/>
              <a:buNone/>
            </a:pPr>
            <a:r>
              <a:rPr lang="en-US" altLang="en-US" sz="1400">
                <a:solidFill>
                  <a:schemeClr val="tx1"/>
                </a:solidFill>
              </a:rPr>
              <a:t>Ganesh</a:t>
            </a:r>
          </a:p>
        </p:txBody>
      </p:sp>
      <p:pic>
        <p:nvPicPr>
          <p:cNvPr id="63496" name="Picture 8" descr="shiva">
            <a:extLst>
              <a:ext uri="{FF2B5EF4-FFF2-40B4-BE49-F238E27FC236}">
                <a16:creationId xmlns:a16="http://schemas.microsoft.com/office/drawing/2014/main" id="{13F28ABB-4D01-4B5B-BCAF-91905FBCD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895600"/>
            <a:ext cx="2362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A8D0803-0B68-45A7-8650-200AA962F64A}"/>
              </a:ext>
            </a:extLst>
          </p:cNvPr>
          <p:cNvSpPr>
            <a:spLocks noGrp="1" noChangeArrowheads="1"/>
          </p:cNvSpPr>
          <p:nvPr>
            <p:ph type="title"/>
          </p:nvPr>
        </p:nvSpPr>
        <p:spPr/>
        <p:txBody>
          <a:bodyPr/>
          <a:lstStyle/>
          <a:p>
            <a:pPr algn="ctr" eaLnBrk="1" hangingPunct="1"/>
            <a:r>
              <a:rPr lang="en-US" altLang="en-US"/>
              <a:t>Human Situation &amp; Life’s Purpose</a:t>
            </a:r>
          </a:p>
        </p:txBody>
      </p:sp>
      <p:sp>
        <p:nvSpPr>
          <p:cNvPr id="64515" name="Rectangle 3">
            <a:extLst>
              <a:ext uri="{FF2B5EF4-FFF2-40B4-BE49-F238E27FC236}">
                <a16:creationId xmlns:a16="http://schemas.microsoft.com/office/drawing/2014/main" id="{8C7913B2-77D5-4330-B65B-9C98DA6449B4}"/>
              </a:ext>
            </a:extLst>
          </p:cNvPr>
          <p:cNvSpPr>
            <a:spLocks noGrp="1" noChangeArrowheads="1"/>
          </p:cNvSpPr>
          <p:nvPr>
            <p:ph type="body" idx="1"/>
          </p:nvPr>
        </p:nvSpPr>
        <p:spPr>
          <a:xfrm>
            <a:off x="304800" y="1905000"/>
            <a:ext cx="8610600" cy="3810000"/>
          </a:xfrm>
        </p:spPr>
        <p:txBody>
          <a:bodyPr/>
          <a:lstStyle/>
          <a:p>
            <a:pPr algn="r" eaLnBrk="1" hangingPunct="1"/>
            <a:r>
              <a:rPr lang="en-US" altLang="en-US"/>
              <a:t>Humans are in bondage to ignorance and illusion</a:t>
            </a:r>
          </a:p>
          <a:p>
            <a:pPr algn="r" eaLnBrk="1" hangingPunct="1"/>
            <a:r>
              <a:rPr lang="en-US" altLang="en-US"/>
              <a:t>But are able to escape</a:t>
            </a:r>
          </a:p>
          <a:p>
            <a:pPr algn="r" eaLnBrk="1" hangingPunct="1"/>
            <a:r>
              <a:rPr lang="en-US" altLang="en-US"/>
              <a:t>Purpose is to gain release from rebirth, or at least a better rebirth</a:t>
            </a:r>
          </a:p>
          <a:p>
            <a:pPr algn="r" eaLnBrk="1" hangingPunct="1"/>
            <a:r>
              <a:rPr lang="en-US" altLang="en-US"/>
              <a:t>Reincarnation</a:t>
            </a:r>
          </a:p>
        </p:txBody>
      </p:sp>
      <p:pic>
        <p:nvPicPr>
          <p:cNvPr id="64516" name="Picture 1">
            <a:extLst>
              <a:ext uri="{FF2B5EF4-FFF2-40B4-BE49-F238E27FC236}">
                <a16:creationId xmlns:a16="http://schemas.microsoft.com/office/drawing/2014/main" id="{756AFDFB-7375-41F7-A7B8-C0DCA34CCB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81400"/>
            <a:ext cx="400843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DB7C996-7C4B-4840-81C7-564EB84F3B31}"/>
              </a:ext>
            </a:extLst>
          </p:cNvPr>
          <p:cNvSpPr>
            <a:spLocks noGrp="1" noChangeArrowheads="1"/>
          </p:cNvSpPr>
          <p:nvPr>
            <p:ph type="title"/>
          </p:nvPr>
        </p:nvSpPr>
        <p:spPr/>
        <p:txBody>
          <a:bodyPr/>
          <a:lstStyle/>
          <a:p>
            <a:pPr algn="ctr" eaLnBrk="1" hangingPunct="1"/>
            <a:r>
              <a:rPr lang="en-US" altLang="en-US"/>
              <a:t>Afterlife</a:t>
            </a:r>
          </a:p>
        </p:txBody>
      </p:sp>
      <p:sp>
        <p:nvSpPr>
          <p:cNvPr id="65539" name="Rectangle 3">
            <a:extLst>
              <a:ext uri="{FF2B5EF4-FFF2-40B4-BE49-F238E27FC236}">
                <a16:creationId xmlns:a16="http://schemas.microsoft.com/office/drawing/2014/main" id="{DBA45F70-E5FC-43FF-A760-313CCB82239B}"/>
              </a:ext>
            </a:extLst>
          </p:cNvPr>
          <p:cNvSpPr>
            <a:spLocks noGrp="1" noChangeArrowheads="1"/>
          </p:cNvSpPr>
          <p:nvPr>
            <p:ph type="body" idx="1"/>
          </p:nvPr>
        </p:nvSpPr>
        <p:spPr>
          <a:xfrm>
            <a:off x="1676400" y="2362200"/>
            <a:ext cx="7010400" cy="3733800"/>
          </a:xfrm>
        </p:spPr>
        <p:txBody>
          <a:bodyPr/>
          <a:lstStyle/>
          <a:p>
            <a:pPr algn="ctr" eaLnBrk="1" hangingPunct="1"/>
            <a:r>
              <a:rPr lang="en-US" altLang="en-US"/>
              <a:t>Reincarnation until enlightenment is gained</a:t>
            </a:r>
          </a:p>
          <a:p>
            <a:pPr algn="ctr" eaLnBrk="1" hangingPunct="1"/>
            <a:r>
              <a:rPr lang="en-US" altLang="en-US"/>
              <a:t>Moksha</a:t>
            </a:r>
          </a:p>
        </p:txBody>
      </p:sp>
      <p:pic>
        <p:nvPicPr>
          <p:cNvPr id="65540" name="Picture 1">
            <a:extLst>
              <a:ext uri="{FF2B5EF4-FFF2-40B4-BE49-F238E27FC236}">
                <a16:creationId xmlns:a16="http://schemas.microsoft.com/office/drawing/2014/main" id="{A36F3176-2281-4EFD-8564-6CDC7BE3CD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00400"/>
            <a:ext cx="25892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5BE8E7B-863B-4BF1-910A-7A81CF2D61A6}"/>
              </a:ext>
            </a:extLst>
          </p:cNvPr>
          <p:cNvSpPr>
            <a:spLocks noGrp="1" noChangeArrowheads="1"/>
          </p:cNvSpPr>
          <p:nvPr>
            <p:ph type="title"/>
          </p:nvPr>
        </p:nvSpPr>
        <p:spPr/>
        <p:txBody>
          <a:bodyPr/>
          <a:lstStyle/>
          <a:p>
            <a:pPr eaLnBrk="1" hangingPunct="1"/>
            <a:r>
              <a:rPr lang="en-US" altLang="en-US"/>
              <a:t>Adherents Worldwide</a:t>
            </a:r>
          </a:p>
        </p:txBody>
      </p:sp>
      <p:sp>
        <p:nvSpPr>
          <p:cNvPr id="29699" name="Rectangle 3">
            <a:extLst>
              <a:ext uri="{FF2B5EF4-FFF2-40B4-BE49-F238E27FC236}">
                <a16:creationId xmlns:a16="http://schemas.microsoft.com/office/drawing/2014/main" id="{E8FE9B09-D54F-4340-9EB2-D697BA1B26E6}"/>
              </a:ext>
            </a:extLst>
          </p:cNvPr>
          <p:cNvSpPr>
            <a:spLocks noGrp="1" noChangeArrowheads="1"/>
          </p:cNvSpPr>
          <p:nvPr>
            <p:ph type="body" idx="1"/>
          </p:nvPr>
        </p:nvSpPr>
        <p:spPr/>
        <p:txBody>
          <a:bodyPr/>
          <a:lstStyle/>
          <a:p>
            <a:pPr eaLnBrk="1" hangingPunct="1"/>
            <a:r>
              <a:rPr lang="en-US" altLang="en-US"/>
              <a:t>Approx. 200 million</a:t>
            </a:r>
          </a:p>
        </p:txBody>
      </p:sp>
      <p:pic>
        <p:nvPicPr>
          <p:cNvPr id="29700" name="Picture 1">
            <a:extLst>
              <a:ext uri="{FF2B5EF4-FFF2-40B4-BE49-F238E27FC236}">
                <a16:creationId xmlns:a16="http://schemas.microsoft.com/office/drawing/2014/main" id="{05769B98-DD33-49F3-8FD9-011D12742D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19400"/>
            <a:ext cx="461962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6B4DC63-850D-434C-A2EB-8587AF97C1A7}"/>
              </a:ext>
            </a:extLst>
          </p:cNvPr>
          <p:cNvSpPr>
            <a:spLocks noGrp="1" noChangeArrowheads="1"/>
          </p:cNvSpPr>
          <p:nvPr>
            <p:ph type="title"/>
          </p:nvPr>
        </p:nvSpPr>
        <p:spPr/>
        <p:txBody>
          <a:bodyPr/>
          <a:lstStyle/>
          <a:p>
            <a:pPr algn="ctr" eaLnBrk="1" hangingPunct="1"/>
            <a:r>
              <a:rPr lang="en-US" altLang="en-US"/>
              <a:t>Practices</a:t>
            </a:r>
          </a:p>
        </p:txBody>
      </p:sp>
      <p:sp>
        <p:nvSpPr>
          <p:cNvPr id="66563" name="Rectangle 3">
            <a:extLst>
              <a:ext uri="{FF2B5EF4-FFF2-40B4-BE49-F238E27FC236}">
                <a16:creationId xmlns:a16="http://schemas.microsoft.com/office/drawing/2014/main" id="{5A695B40-D1FF-462C-9BC6-F827F1DC79D0}"/>
              </a:ext>
            </a:extLst>
          </p:cNvPr>
          <p:cNvSpPr>
            <a:spLocks noGrp="1" noChangeArrowheads="1"/>
          </p:cNvSpPr>
          <p:nvPr>
            <p:ph type="body" idx="1"/>
          </p:nvPr>
        </p:nvSpPr>
        <p:spPr>
          <a:xfrm>
            <a:off x="304800" y="1905000"/>
            <a:ext cx="4572000" cy="4114800"/>
          </a:xfrm>
        </p:spPr>
        <p:txBody>
          <a:bodyPr/>
          <a:lstStyle/>
          <a:p>
            <a:pPr eaLnBrk="1" hangingPunct="1"/>
            <a:r>
              <a:rPr lang="en-US" altLang="en-US"/>
              <a:t>Yoga</a:t>
            </a:r>
          </a:p>
          <a:p>
            <a:pPr eaLnBrk="1" hangingPunct="1"/>
            <a:r>
              <a:rPr lang="en-US" altLang="en-US"/>
              <a:t>Meditation</a:t>
            </a:r>
          </a:p>
          <a:p>
            <a:pPr eaLnBrk="1" hangingPunct="1"/>
            <a:r>
              <a:rPr lang="en-US" altLang="en-US"/>
              <a:t>Devotion to a god or goddess</a:t>
            </a:r>
          </a:p>
          <a:p>
            <a:pPr eaLnBrk="1" hangingPunct="1"/>
            <a:r>
              <a:rPr lang="en-US" altLang="en-US"/>
              <a:t>Pilgrimage to holy cities</a:t>
            </a:r>
          </a:p>
          <a:p>
            <a:pPr eaLnBrk="1" hangingPunct="1"/>
            <a:r>
              <a:rPr lang="en-US" altLang="en-US"/>
              <a:t>Live according to one’s dharma (purpose or role in life)</a:t>
            </a:r>
          </a:p>
        </p:txBody>
      </p:sp>
      <p:pic>
        <p:nvPicPr>
          <p:cNvPr id="66564" name="Picture 1">
            <a:extLst>
              <a:ext uri="{FF2B5EF4-FFF2-40B4-BE49-F238E27FC236}">
                <a16:creationId xmlns:a16="http://schemas.microsoft.com/office/drawing/2014/main" id="{B11EE0A8-9FC3-4487-BCCB-71D281ECCB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438400"/>
            <a:ext cx="28098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5289B05-8041-46B7-8AAC-8D7CB9D95968}"/>
              </a:ext>
            </a:extLst>
          </p:cNvPr>
          <p:cNvSpPr>
            <a:spLocks noGrp="1" noChangeArrowheads="1"/>
          </p:cNvSpPr>
          <p:nvPr>
            <p:ph type="title"/>
          </p:nvPr>
        </p:nvSpPr>
        <p:spPr/>
        <p:txBody>
          <a:bodyPr/>
          <a:lstStyle/>
          <a:p>
            <a:pPr algn="ctr" eaLnBrk="1" hangingPunct="1"/>
            <a:r>
              <a:rPr lang="en-US" altLang="en-US"/>
              <a:t>Texts</a:t>
            </a:r>
          </a:p>
        </p:txBody>
      </p:sp>
      <p:sp>
        <p:nvSpPr>
          <p:cNvPr id="67587" name="Rectangle 3">
            <a:extLst>
              <a:ext uri="{FF2B5EF4-FFF2-40B4-BE49-F238E27FC236}">
                <a16:creationId xmlns:a16="http://schemas.microsoft.com/office/drawing/2014/main" id="{8734E211-8666-44C7-8E68-6A8B85D17B93}"/>
              </a:ext>
            </a:extLst>
          </p:cNvPr>
          <p:cNvSpPr>
            <a:spLocks noGrp="1" noChangeArrowheads="1"/>
          </p:cNvSpPr>
          <p:nvPr>
            <p:ph type="body" idx="1"/>
          </p:nvPr>
        </p:nvSpPr>
        <p:spPr>
          <a:xfrm>
            <a:off x="1676400" y="1752600"/>
            <a:ext cx="7010400" cy="4343400"/>
          </a:xfrm>
        </p:spPr>
        <p:txBody>
          <a:bodyPr/>
          <a:lstStyle/>
          <a:p>
            <a:pPr algn="ctr" eaLnBrk="1" hangingPunct="1"/>
            <a:r>
              <a:rPr lang="en-US" altLang="en-US"/>
              <a:t>The Vedas</a:t>
            </a:r>
          </a:p>
          <a:p>
            <a:pPr algn="ctr" eaLnBrk="1" hangingPunct="1"/>
            <a:r>
              <a:rPr lang="en-US" altLang="en-US"/>
              <a:t>Upanishads</a:t>
            </a:r>
          </a:p>
          <a:p>
            <a:pPr algn="ctr" eaLnBrk="1" hangingPunct="1"/>
            <a:r>
              <a:rPr lang="en-US" altLang="en-US"/>
              <a:t>Bhagavad-Gita </a:t>
            </a:r>
          </a:p>
          <a:p>
            <a:pPr algn="ctr" eaLnBrk="1" hangingPunct="1"/>
            <a:r>
              <a:rPr lang="en-US" altLang="en-US"/>
              <a:t>Ramayana</a:t>
            </a:r>
          </a:p>
        </p:txBody>
      </p:sp>
      <p:pic>
        <p:nvPicPr>
          <p:cNvPr id="67588" name="Picture 4" descr="The%20Vedas_larg">
            <a:extLst>
              <a:ext uri="{FF2B5EF4-FFF2-40B4-BE49-F238E27FC236}">
                <a16:creationId xmlns:a16="http://schemas.microsoft.com/office/drawing/2014/main" id="{DDE0F9D4-9E15-4D4A-B610-100CAEA8B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3810000"/>
            <a:ext cx="1838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upanishads">
            <a:extLst>
              <a:ext uri="{FF2B5EF4-FFF2-40B4-BE49-F238E27FC236}">
                <a16:creationId xmlns:a16="http://schemas.microsoft.com/office/drawing/2014/main" id="{E21434DC-8C7C-46D2-B153-BC0F2A715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9600"/>
            <a:ext cx="16668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gita-logo">
            <a:extLst>
              <a:ext uri="{FF2B5EF4-FFF2-40B4-BE49-F238E27FC236}">
                <a16:creationId xmlns:a16="http://schemas.microsoft.com/office/drawing/2014/main" id="{1FBDD0E5-37F3-4D1F-A971-F7E9745E9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33800"/>
            <a:ext cx="4419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E0884EB-C259-40A2-9816-B1E4DC4D6BE5}"/>
              </a:ext>
            </a:extLst>
          </p:cNvPr>
          <p:cNvSpPr>
            <a:spLocks noGrp="1" noChangeArrowheads="1"/>
          </p:cNvSpPr>
          <p:nvPr>
            <p:ph type="title"/>
          </p:nvPr>
        </p:nvSpPr>
        <p:spPr/>
        <p:txBody>
          <a:bodyPr/>
          <a:lstStyle/>
          <a:p>
            <a:pPr algn="ctr" eaLnBrk="1" hangingPunct="1"/>
            <a:r>
              <a:rPr lang="en-US" altLang="en-US" sz="6600"/>
              <a:t>Buddhism</a:t>
            </a:r>
          </a:p>
        </p:txBody>
      </p:sp>
      <p:sp>
        <p:nvSpPr>
          <p:cNvPr id="68611" name="Rectangle 3">
            <a:extLst>
              <a:ext uri="{FF2B5EF4-FFF2-40B4-BE49-F238E27FC236}">
                <a16:creationId xmlns:a16="http://schemas.microsoft.com/office/drawing/2014/main" id="{AE60B944-5449-4259-8295-2DD0CA94952F}"/>
              </a:ext>
            </a:extLst>
          </p:cNvPr>
          <p:cNvSpPr>
            <a:spLocks noGrp="1" noChangeArrowheads="1"/>
          </p:cNvSpPr>
          <p:nvPr>
            <p:ph type="body" idx="1"/>
          </p:nvPr>
        </p:nvSpPr>
        <p:spPr/>
        <p:txBody>
          <a:bodyPr/>
          <a:lstStyle/>
          <a:p>
            <a:pPr eaLnBrk="1" hangingPunct="1"/>
            <a:r>
              <a:rPr lang="en-US" altLang="en-US"/>
              <a:t>Dharma Wheels</a:t>
            </a:r>
          </a:p>
        </p:txBody>
      </p:sp>
      <p:pic>
        <p:nvPicPr>
          <p:cNvPr id="68612" name="Picture 4" descr="dharma_wheel">
            <a:extLst>
              <a:ext uri="{FF2B5EF4-FFF2-40B4-BE49-F238E27FC236}">
                <a16:creationId xmlns:a16="http://schemas.microsoft.com/office/drawing/2014/main" id="{73D72562-5AB2-447D-AEA9-D46A7AC1F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52800"/>
            <a:ext cx="2609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chakra1">
            <a:extLst>
              <a:ext uri="{FF2B5EF4-FFF2-40B4-BE49-F238E27FC236}">
                <a16:creationId xmlns:a16="http://schemas.microsoft.com/office/drawing/2014/main" id="{B8DD2217-A62C-4194-A382-A476CA0EB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57400"/>
            <a:ext cx="23050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1D4F5BB-02A8-4B68-8052-36E4745C289F}"/>
              </a:ext>
            </a:extLst>
          </p:cNvPr>
          <p:cNvSpPr>
            <a:spLocks noGrp="1" noChangeArrowheads="1"/>
          </p:cNvSpPr>
          <p:nvPr>
            <p:ph type="title"/>
          </p:nvPr>
        </p:nvSpPr>
        <p:spPr/>
        <p:txBody>
          <a:bodyPr/>
          <a:lstStyle/>
          <a:p>
            <a:pPr eaLnBrk="1" hangingPunct="1"/>
            <a:r>
              <a:rPr lang="en-US" altLang="en-US" sz="4000"/>
              <a:t>Founder, Origins &amp; History</a:t>
            </a:r>
          </a:p>
        </p:txBody>
      </p:sp>
      <p:sp>
        <p:nvSpPr>
          <p:cNvPr id="69635" name="Rectangle 3">
            <a:extLst>
              <a:ext uri="{FF2B5EF4-FFF2-40B4-BE49-F238E27FC236}">
                <a16:creationId xmlns:a16="http://schemas.microsoft.com/office/drawing/2014/main" id="{5D7923DC-30C8-4396-A211-C268467D5133}"/>
              </a:ext>
            </a:extLst>
          </p:cNvPr>
          <p:cNvSpPr>
            <a:spLocks noGrp="1" noChangeArrowheads="1"/>
          </p:cNvSpPr>
          <p:nvPr>
            <p:ph type="body" idx="1"/>
          </p:nvPr>
        </p:nvSpPr>
        <p:spPr/>
        <p:txBody>
          <a:bodyPr/>
          <a:lstStyle/>
          <a:p>
            <a:pPr eaLnBrk="1" hangingPunct="1"/>
            <a:r>
              <a:rPr lang="en-US" altLang="en-US"/>
              <a:t>Siddharta Gautama (the Buddha)</a:t>
            </a:r>
          </a:p>
          <a:p>
            <a:pPr eaLnBrk="1" hangingPunct="1"/>
            <a:r>
              <a:rPr lang="en-US" altLang="en-US"/>
              <a:t>Circa. 520 BC</a:t>
            </a:r>
          </a:p>
          <a:p>
            <a:pPr eaLnBrk="1" hangingPunct="1"/>
            <a:r>
              <a:rPr lang="en-US" altLang="en-US"/>
              <a:t>North East India</a:t>
            </a:r>
          </a:p>
        </p:txBody>
      </p:sp>
      <p:pic>
        <p:nvPicPr>
          <p:cNvPr id="69636" name="Picture 4" descr="buddha20g">
            <a:extLst>
              <a:ext uri="{FF2B5EF4-FFF2-40B4-BE49-F238E27FC236}">
                <a16:creationId xmlns:a16="http://schemas.microsoft.com/office/drawing/2014/main" id="{C9F18C9B-FB58-4C7D-B1FD-449F82D79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28670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DD442DD-53FE-4EBF-942D-AD02E594C2B7}"/>
              </a:ext>
            </a:extLst>
          </p:cNvPr>
          <p:cNvSpPr>
            <a:spLocks noGrp="1" noChangeArrowheads="1"/>
          </p:cNvSpPr>
          <p:nvPr>
            <p:ph type="title"/>
          </p:nvPr>
        </p:nvSpPr>
        <p:spPr/>
        <p:txBody>
          <a:bodyPr/>
          <a:lstStyle/>
          <a:p>
            <a:pPr algn="ctr" eaLnBrk="1" hangingPunct="1"/>
            <a:r>
              <a:rPr lang="en-US" altLang="en-US"/>
              <a:t>Adherents Worldwide</a:t>
            </a:r>
          </a:p>
        </p:txBody>
      </p:sp>
      <p:sp>
        <p:nvSpPr>
          <p:cNvPr id="70659" name="Rectangle 3">
            <a:extLst>
              <a:ext uri="{FF2B5EF4-FFF2-40B4-BE49-F238E27FC236}">
                <a16:creationId xmlns:a16="http://schemas.microsoft.com/office/drawing/2014/main" id="{23802F6F-FDFC-40BB-A012-EF5252D191B2}"/>
              </a:ext>
            </a:extLst>
          </p:cNvPr>
          <p:cNvSpPr>
            <a:spLocks noGrp="1" noChangeArrowheads="1"/>
          </p:cNvSpPr>
          <p:nvPr>
            <p:ph type="body" idx="1"/>
          </p:nvPr>
        </p:nvSpPr>
        <p:spPr/>
        <p:txBody>
          <a:bodyPr/>
          <a:lstStyle/>
          <a:p>
            <a:pPr algn="ctr" eaLnBrk="1" hangingPunct="1"/>
            <a:r>
              <a:rPr lang="en-US" altLang="en-US"/>
              <a:t>360 Million</a:t>
            </a:r>
          </a:p>
        </p:txBody>
      </p:sp>
      <p:pic>
        <p:nvPicPr>
          <p:cNvPr id="70660" name="Picture 9" descr="Bud_nuns">
            <a:extLst>
              <a:ext uri="{FF2B5EF4-FFF2-40B4-BE49-F238E27FC236}">
                <a16:creationId xmlns:a16="http://schemas.microsoft.com/office/drawing/2014/main" id="{E8A4DE53-D4BE-4F21-8A3E-F7B736583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43200"/>
            <a:ext cx="2159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descr="300px-Ac">
            <a:extLst>
              <a:ext uri="{FF2B5EF4-FFF2-40B4-BE49-F238E27FC236}">
                <a16:creationId xmlns:a16="http://schemas.microsoft.com/office/drawing/2014/main" id="{7DF16BC3-366A-454B-890B-E3F86D34A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242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1" descr="buddhists">
            <a:extLst>
              <a:ext uri="{FF2B5EF4-FFF2-40B4-BE49-F238E27FC236}">
                <a16:creationId xmlns:a16="http://schemas.microsoft.com/office/drawing/2014/main" id="{FA2E1DEA-5F27-416D-8A69-BF3DC757D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4923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8C66C17-69B0-441B-B35F-661AEC653F67}"/>
              </a:ext>
            </a:extLst>
          </p:cNvPr>
          <p:cNvSpPr>
            <a:spLocks noGrp="1" noChangeArrowheads="1"/>
          </p:cNvSpPr>
          <p:nvPr>
            <p:ph type="title"/>
          </p:nvPr>
        </p:nvSpPr>
        <p:spPr/>
        <p:txBody>
          <a:bodyPr/>
          <a:lstStyle/>
          <a:p>
            <a:pPr algn="ctr" eaLnBrk="1" hangingPunct="1"/>
            <a:r>
              <a:rPr lang="en-US" altLang="en-US"/>
              <a:t>God(s) &amp; Universe</a:t>
            </a:r>
          </a:p>
        </p:txBody>
      </p:sp>
      <p:sp>
        <p:nvSpPr>
          <p:cNvPr id="71683" name="Rectangle 3">
            <a:extLst>
              <a:ext uri="{FF2B5EF4-FFF2-40B4-BE49-F238E27FC236}">
                <a16:creationId xmlns:a16="http://schemas.microsoft.com/office/drawing/2014/main" id="{F954C873-BC26-4528-9F11-38AB0653600A}"/>
              </a:ext>
            </a:extLst>
          </p:cNvPr>
          <p:cNvSpPr>
            <a:spLocks noGrp="1" noChangeArrowheads="1"/>
          </p:cNvSpPr>
          <p:nvPr>
            <p:ph type="body" idx="1"/>
          </p:nvPr>
        </p:nvSpPr>
        <p:spPr/>
        <p:txBody>
          <a:bodyPr/>
          <a:lstStyle/>
          <a:p>
            <a:pPr algn="ctr" eaLnBrk="1" hangingPunct="1"/>
            <a:r>
              <a:rPr lang="en-US" altLang="en-US"/>
              <a:t>Varies</a:t>
            </a:r>
          </a:p>
          <a:p>
            <a:pPr lvl="1" algn="ctr" eaLnBrk="1" hangingPunct="1"/>
            <a:r>
              <a:rPr lang="en-US" altLang="en-US"/>
              <a:t>Theravada – atheistic</a:t>
            </a:r>
          </a:p>
          <a:p>
            <a:pPr lvl="1" algn="ctr" eaLnBrk="1" hangingPunct="1"/>
            <a:r>
              <a:rPr lang="en-US" altLang="en-US"/>
              <a:t>Mayana – polytheistic</a:t>
            </a:r>
          </a:p>
          <a:p>
            <a:pPr lvl="1" algn="ctr" eaLnBrk="1" hangingPunct="1"/>
            <a:r>
              <a:rPr lang="en-US" altLang="en-US"/>
              <a:t>Buddha taught that nothing is permanent</a:t>
            </a:r>
          </a:p>
          <a:p>
            <a:pPr lvl="1" algn="ctr" eaLnBrk="1" hangingPunct="1">
              <a:buFont typeface="Wingdings" panose="05000000000000000000" pitchFamily="2" charset="2"/>
              <a:buNone/>
            </a:pPr>
            <a:endParaRPr lang="en-US" altLang="en-US"/>
          </a:p>
        </p:txBody>
      </p:sp>
      <p:pic>
        <p:nvPicPr>
          <p:cNvPr id="71684" name="Picture 4" descr="cover1c">
            <a:extLst>
              <a:ext uri="{FF2B5EF4-FFF2-40B4-BE49-F238E27FC236}">
                <a16:creationId xmlns:a16="http://schemas.microsoft.com/office/drawing/2014/main" id="{0E4C99EE-06C0-4A22-8C62-252A75581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21605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1824015-D23F-477D-9348-6579CDACCDE0}"/>
              </a:ext>
            </a:extLst>
          </p:cNvPr>
          <p:cNvSpPr>
            <a:spLocks noGrp="1" noChangeArrowheads="1"/>
          </p:cNvSpPr>
          <p:nvPr>
            <p:ph type="title"/>
          </p:nvPr>
        </p:nvSpPr>
        <p:spPr/>
        <p:txBody>
          <a:bodyPr/>
          <a:lstStyle/>
          <a:p>
            <a:pPr algn="ctr" eaLnBrk="1" hangingPunct="1"/>
            <a:r>
              <a:rPr lang="en-US" altLang="en-US"/>
              <a:t>Human Situation &amp; Life’s Purpose</a:t>
            </a:r>
          </a:p>
        </p:txBody>
      </p:sp>
      <p:sp>
        <p:nvSpPr>
          <p:cNvPr id="72707" name="Rectangle 3">
            <a:extLst>
              <a:ext uri="{FF2B5EF4-FFF2-40B4-BE49-F238E27FC236}">
                <a16:creationId xmlns:a16="http://schemas.microsoft.com/office/drawing/2014/main" id="{17ACB641-D6B2-4931-B020-227BD1188AFD}"/>
              </a:ext>
            </a:extLst>
          </p:cNvPr>
          <p:cNvSpPr>
            <a:spLocks noGrp="1" noChangeArrowheads="1"/>
          </p:cNvSpPr>
          <p:nvPr>
            <p:ph type="body" idx="1"/>
          </p:nvPr>
        </p:nvSpPr>
        <p:spPr/>
        <p:txBody>
          <a:bodyPr/>
          <a:lstStyle/>
          <a:p>
            <a:pPr algn="r" eaLnBrk="1" hangingPunct="1"/>
            <a:r>
              <a:rPr lang="en-US" altLang="en-US"/>
              <a:t>The purpose is to avoid suffering </a:t>
            </a:r>
          </a:p>
          <a:p>
            <a:pPr algn="r" eaLnBrk="1" hangingPunct="1"/>
            <a:r>
              <a:rPr lang="en-US" altLang="en-US"/>
              <a:t>Gain enlightenment and release from cycle of rebirth</a:t>
            </a:r>
          </a:p>
          <a:p>
            <a:pPr algn="r" eaLnBrk="1" hangingPunct="1"/>
            <a:r>
              <a:rPr lang="en-US" altLang="en-US"/>
              <a:t>Or at least attain a better rebirth by gaining merit</a:t>
            </a:r>
          </a:p>
          <a:p>
            <a:pPr algn="r" eaLnBrk="1" hangingPunct="1"/>
            <a:r>
              <a:rPr lang="en-US" altLang="en-US"/>
              <a:t>Reincarnation</a:t>
            </a:r>
          </a:p>
          <a:p>
            <a:pPr algn="ctr" eaLnBrk="1" hangingPunct="1"/>
            <a:endParaRPr lang="en-US" altLang="en-US"/>
          </a:p>
        </p:txBody>
      </p:sp>
      <p:pic>
        <p:nvPicPr>
          <p:cNvPr id="72708" name="Picture 2">
            <a:extLst>
              <a:ext uri="{FF2B5EF4-FFF2-40B4-BE49-F238E27FC236}">
                <a16:creationId xmlns:a16="http://schemas.microsoft.com/office/drawing/2014/main" id="{885AAF40-3804-452B-B2B3-404A18BAD3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31527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A30A80C-9853-4974-8636-3860E41D2DFD}"/>
              </a:ext>
            </a:extLst>
          </p:cNvPr>
          <p:cNvSpPr>
            <a:spLocks noGrp="1" noChangeArrowheads="1"/>
          </p:cNvSpPr>
          <p:nvPr>
            <p:ph type="title"/>
          </p:nvPr>
        </p:nvSpPr>
        <p:spPr/>
        <p:txBody>
          <a:bodyPr/>
          <a:lstStyle/>
          <a:p>
            <a:pPr algn="ctr" eaLnBrk="1" hangingPunct="1"/>
            <a:r>
              <a:rPr lang="en-US" altLang="en-US"/>
              <a:t>Human Situation &amp; Life’s Purpose, con’t</a:t>
            </a:r>
          </a:p>
        </p:txBody>
      </p:sp>
      <p:sp>
        <p:nvSpPr>
          <p:cNvPr id="73731" name="Rectangle 3">
            <a:extLst>
              <a:ext uri="{FF2B5EF4-FFF2-40B4-BE49-F238E27FC236}">
                <a16:creationId xmlns:a16="http://schemas.microsoft.com/office/drawing/2014/main" id="{36CB56D5-2AAB-4F15-8FA7-368ABF0E7257}"/>
              </a:ext>
            </a:extLst>
          </p:cNvPr>
          <p:cNvSpPr>
            <a:spLocks noGrp="1" noChangeArrowheads="1"/>
          </p:cNvSpPr>
          <p:nvPr>
            <p:ph type="body" idx="1"/>
          </p:nvPr>
        </p:nvSpPr>
        <p:spPr>
          <a:xfrm>
            <a:off x="228600" y="2057400"/>
            <a:ext cx="8229600" cy="4572000"/>
          </a:xfrm>
        </p:spPr>
        <p:txBody>
          <a:bodyPr/>
          <a:lstStyle/>
          <a:p>
            <a:pPr eaLnBrk="1" hangingPunct="1"/>
            <a:r>
              <a:rPr lang="en-US" altLang="en-US" b="1"/>
              <a:t>Four Noble Truths</a:t>
            </a:r>
            <a:br>
              <a:rPr lang="en-US" altLang="en-US"/>
            </a:br>
            <a:r>
              <a:rPr lang="en-US" altLang="en-US"/>
              <a:t>   1. Suffering exists</a:t>
            </a:r>
            <a:br>
              <a:rPr lang="en-US" altLang="en-US"/>
            </a:br>
            <a:r>
              <a:rPr lang="en-US" altLang="en-US"/>
              <a:t>   2. Suffering arises from attachment to desires</a:t>
            </a:r>
            <a:br>
              <a:rPr lang="en-US" altLang="en-US"/>
            </a:br>
            <a:r>
              <a:rPr lang="en-US" altLang="en-US"/>
              <a:t>   3. Suffering ceases when attachment to desire 	ceases</a:t>
            </a:r>
            <a:br>
              <a:rPr lang="en-US" altLang="en-US"/>
            </a:br>
            <a:r>
              <a:rPr lang="en-US" altLang="en-US"/>
              <a:t>   4. Freedom from suffering is possible by 	practicing the Eightfold Path </a:t>
            </a:r>
            <a:br>
              <a:rPr lang="en-US" altLang="en-US"/>
            </a:br>
            <a:endParaRPr lang="en-US" altLang="en-US"/>
          </a:p>
          <a:p>
            <a:pPr eaLnBrk="1" hangingPunct="1"/>
            <a:endParaRPr lang="en-US" altLang="en-US"/>
          </a:p>
        </p:txBody>
      </p:sp>
    </p:spTree>
  </p:cSld>
  <p:clrMapOvr>
    <a:masterClrMapping/>
  </p:clrMapOvr>
  <p:transition>
    <p:random/>
    <p:sndAc>
      <p:stSnd>
        <p:snd r:embed="rId2" name="arrow.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3E63447-3799-407F-9071-012A992C07A6}"/>
              </a:ext>
            </a:extLst>
          </p:cNvPr>
          <p:cNvSpPr>
            <a:spLocks noGrp="1" noChangeArrowheads="1"/>
          </p:cNvSpPr>
          <p:nvPr>
            <p:ph type="title"/>
          </p:nvPr>
        </p:nvSpPr>
        <p:spPr/>
        <p:txBody>
          <a:bodyPr/>
          <a:lstStyle/>
          <a:p>
            <a:pPr algn="ctr" eaLnBrk="1" hangingPunct="1"/>
            <a:r>
              <a:rPr lang="en-US" altLang="en-US"/>
              <a:t>Human Situation &amp; Life’s Purpose, con’t</a:t>
            </a:r>
          </a:p>
        </p:txBody>
      </p:sp>
      <p:sp>
        <p:nvSpPr>
          <p:cNvPr id="74755" name="Rectangle 3">
            <a:extLst>
              <a:ext uri="{FF2B5EF4-FFF2-40B4-BE49-F238E27FC236}">
                <a16:creationId xmlns:a16="http://schemas.microsoft.com/office/drawing/2014/main" id="{9283F0F9-9F8F-429A-8AE0-0373D2917FD6}"/>
              </a:ext>
            </a:extLst>
          </p:cNvPr>
          <p:cNvSpPr>
            <a:spLocks noGrp="1" noChangeArrowheads="1"/>
          </p:cNvSpPr>
          <p:nvPr>
            <p:ph type="body" idx="1"/>
          </p:nvPr>
        </p:nvSpPr>
        <p:spPr>
          <a:xfrm>
            <a:off x="1752600" y="2057400"/>
            <a:ext cx="7010400" cy="4114800"/>
          </a:xfrm>
        </p:spPr>
        <p:txBody>
          <a:bodyPr/>
          <a:lstStyle/>
          <a:p>
            <a:pPr algn="r" eaLnBrk="1" hangingPunct="1"/>
            <a:r>
              <a:rPr lang="en-US" altLang="en-US" sz="3200" b="1"/>
              <a:t>Eightfold Path</a:t>
            </a:r>
            <a:r>
              <a:rPr lang="en-US" altLang="en-US" sz="3200"/>
              <a:t>: </a:t>
            </a:r>
          </a:p>
          <a:p>
            <a:pPr lvl="1" algn="r" eaLnBrk="1" hangingPunct="1"/>
            <a:r>
              <a:rPr lang="en-US" altLang="en-US" sz="2400"/>
              <a:t>Right View  </a:t>
            </a:r>
          </a:p>
          <a:p>
            <a:pPr lvl="1" algn="r" eaLnBrk="1" hangingPunct="1"/>
            <a:r>
              <a:rPr lang="en-US" altLang="en-US" sz="2400"/>
              <a:t>Right Thought  </a:t>
            </a:r>
          </a:p>
          <a:p>
            <a:pPr lvl="1" algn="r" eaLnBrk="1" hangingPunct="1"/>
            <a:r>
              <a:rPr lang="en-US" altLang="en-US" sz="2400"/>
              <a:t>Right Speech  </a:t>
            </a:r>
          </a:p>
          <a:p>
            <a:pPr lvl="1" algn="r" eaLnBrk="1" hangingPunct="1"/>
            <a:r>
              <a:rPr lang="en-US" altLang="en-US" sz="2400"/>
              <a:t>Right Action  </a:t>
            </a:r>
          </a:p>
          <a:p>
            <a:pPr lvl="1" algn="r" eaLnBrk="1" hangingPunct="1"/>
            <a:r>
              <a:rPr lang="en-US" altLang="en-US" sz="2400"/>
              <a:t>Right Livelihood  </a:t>
            </a:r>
          </a:p>
          <a:p>
            <a:pPr lvl="1" algn="r" eaLnBrk="1" hangingPunct="1"/>
            <a:r>
              <a:rPr lang="en-US" altLang="en-US" sz="2400"/>
              <a:t>Right Effort  </a:t>
            </a:r>
          </a:p>
          <a:p>
            <a:pPr lvl="1" algn="r" eaLnBrk="1" hangingPunct="1"/>
            <a:r>
              <a:rPr lang="en-US" altLang="en-US" sz="2400"/>
              <a:t>Right Mindfulness  </a:t>
            </a:r>
          </a:p>
          <a:p>
            <a:pPr lvl="1" algn="r" eaLnBrk="1" hangingPunct="1"/>
            <a:r>
              <a:rPr lang="en-US" altLang="en-US" sz="2400"/>
              <a:t>Right Contemplation</a:t>
            </a:r>
          </a:p>
        </p:txBody>
      </p:sp>
      <p:pic>
        <p:nvPicPr>
          <p:cNvPr id="74756" name="Picture 1">
            <a:extLst>
              <a:ext uri="{FF2B5EF4-FFF2-40B4-BE49-F238E27FC236}">
                <a16:creationId xmlns:a16="http://schemas.microsoft.com/office/drawing/2014/main" id="{25BE5252-7C2F-4616-9544-D467ABE861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62213"/>
            <a:ext cx="3305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93028F6-A710-4672-9518-BA733F0EBB7C}"/>
              </a:ext>
            </a:extLst>
          </p:cNvPr>
          <p:cNvSpPr>
            <a:spLocks noGrp="1" noChangeArrowheads="1"/>
          </p:cNvSpPr>
          <p:nvPr>
            <p:ph type="title"/>
          </p:nvPr>
        </p:nvSpPr>
        <p:spPr/>
        <p:txBody>
          <a:bodyPr/>
          <a:lstStyle/>
          <a:p>
            <a:pPr algn="ctr" eaLnBrk="1" hangingPunct="1"/>
            <a:r>
              <a:rPr lang="en-US" altLang="en-US"/>
              <a:t>Afterlife</a:t>
            </a:r>
          </a:p>
        </p:txBody>
      </p:sp>
      <p:sp>
        <p:nvSpPr>
          <p:cNvPr id="75779" name="Rectangle 3">
            <a:extLst>
              <a:ext uri="{FF2B5EF4-FFF2-40B4-BE49-F238E27FC236}">
                <a16:creationId xmlns:a16="http://schemas.microsoft.com/office/drawing/2014/main" id="{A0B02F52-D2ED-4C28-A548-AE44727C46FD}"/>
              </a:ext>
            </a:extLst>
          </p:cNvPr>
          <p:cNvSpPr>
            <a:spLocks noGrp="1" noChangeArrowheads="1"/>
          </p:cNvSpPr>
          <p:nvPr>
            <p:ph type="body" idx="1"/>
          </p:nvPr>
        </p:nvSpPr>
        <p:spPr>
          <a:xfrm>
            <a:off x="914400" y="1981200"/>
            <a:ext cx="7772400" cy="4114800"/>
          </a:xfrm>
        </p:spPr>
        <p:txBody>
          <a:bodyPr/>
          <a:lstStyle/>
          <a:p>
            <a:pPr algn="r" eaLnBrk="1" hangingPunct="1"/>
            <a:r>
              <a:rPr lang="en-US" altLang="en-US"/>
              <a:t>Reincarnation until enlightenment is gained</a:t>
            </a:r>
          </a:p>
          <a:p>
            <a:pPr algn="r" eaLnBrk="1" hangingPunct="1"/>
            <a:r>
              <a:rPr lang="en-US" altLang="en-US"/>
              <a:t>Nirvana</a:t>
            </a:r>
          </a:p>
        </p:txBody>
      </p:sp>
      <p:pic>
        <p:nvPicPr>
          <p:cNvPr id="75780" name="Picture 1">
            <a:extLst>
              <a:ext uri="{FF2B5EF4-FFF2-40B4-BE49-F238E27FC236}">
                <a16:creationId xmlns:a16="http://schemas.microsoft.com/office/drawing/2014/main" id="{C7C7C21A-7F6A-401A-9385-07CC2C114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66988"/>
            <a:ext cx="511810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514404-444D-402A-8E78-A8AA7D9031A9}"/>
              </a:ext>
            </a:extLst>
          </p:cNvPr>
          <p:cNvSpPr>
            <a:spLocks noGrp="1" noChangeArrowheads="1"/>
          </p:cNvSpPr>
          <p:nvPr>
            <p:ph type="title"/>
          </p:nvPr>
        </p:nvSpPr>
        <p:spPr/>
        <p:txBody>
          <a:bodyPr/>
          <a:lstStyle/>
          <a:p>
            <a:pPr algn="ctr" eaLnBrk="1" hangingPunct="1"/>
            <a:r>
              <a:rPr lang="en-US" altLang="en-US"/>
              <a:t>God(s) &amp; Universe</a:t>
            </a:r>
          </a:p>
        </p:txBody>
      </p:sp>
      <p:sp>
        <p:nvSpPr>
          <p:cNvPr id="30723" name="Rectangle 3">
            <a:extLst>
              <a:ext uri="{FF2B5EF4-FFF2-40B4-BE49-F238E27FC236}">
                <a16:creationId xmlns:a16="http://schemas.microsoft.com/office/drawing/2014/main" id="{721B0D8E-AEE6-45D0-84ED-0F35ED4F4EF5}"/>
              </a:ext>
            </a:extLst>
          </p:cNvPr>
          <p:cNvSpPr>
            <a:spLocks noGrp="1" noChangeArrowheads="1"/>
          </p:cNvSpPr>
          <p:nvPr>
            <p:ph type="body" idx="1"/>
          </p:nvPr>
        </p:nvSpPr>
        <p:spPr>
          <a:xfrm>
            <a:off x="1676400" y="2438400"/>
            <a:ext cx="7010400" cy="3657600"/>
          </a:xfrm>
        </p:spPr>
        <p:txBody>
          <a:bodyPr/>
          <a:lstStyle/>
          <a:p>
            <a:pPr algn="ctr" eaLnBrk="1" hangingPunct="1"/>
            <a:r>
              <a:rPr lang="en-US" altLang="en-US"/>
              <a:t>One God</a:t>
            </a:r>
          </a:p>
          <a:p>
            <a:pPr algn="ctr" eaLnBrk="1" hangingPunct="1"/>
            <a:r>
              <a:rPr lang="en-US" altLang="en-US"/>
              <a:t>YHWH aka Yahweh</a:t>
            </a:r>
          </a:p>
        </p:txBody>
      </p:sp>
      <p:pic>
        <p:nvPicPr>
          <p:cNvPr id="30724" name="Picture 1">
            <a:extLst>
              <a:ext uri="{FF2B5EF4-FFF2-40B4-BE49-F238E27FC236}">
                <a16:creationId xmlns:a16="http://schemas.microsoft.com/office/drawing/2014/main" id="{B3DEFFCB-F6A5-4564-99DD-707BB101B2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38600"/>
            <a:ext cx="60388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a:extLst>
              <a:ext uri="{FF2B5EF4-FFF2-40B4-BE49-F238E27FC236}">
                <a16:creationId xmlns:a16="http://schemas.microsoft.com/office/drawing/2014/main" id="{01BC52AE-1DB9-4D79-9B28-11FD7AA70D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057400"/>
            <a:ext cx="24479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1284D1D-EE5D-4837-BB70-4DAD05D55D7A}"/>
              </a:ext>
            </a:extLst>
          </p:cNvPr>
          <p:cNvSpPr>
            <a:spLocks noGrp="1" noChangeArrowheads="1"/>
          </p:cNvSpPr>
          <p:nvPr>
            <p:ph type="title"/>
          </p:nvPr>
        </p:nvSpPr>
        <p:spPr/>
        <p:txBody>
          <a:bodyPr/>
          <a:lstStyle/>
          <a:p>
            <a:pPr algn="ctr" eaLnBrk="1" hangingPunct="1"/>
            <a:r>
              <a:rPr lang="en-US" altLang="en-US"/>
              <a:t>Practices</a:t>
            </a:r>
          </a:p>
        </p:txBody>
      </p:sp>
      <p:sp>
        <p:nvSpPr>
          <p:cNvPr id="76803" name="Rectangle 3">
            <a:extLst>
              <a:ext uri="{FF2B5EF4-FFF2-40B4-BE49-F238E27FC236}">
                <a16:creationId xmlns:a16="http://schemas.microsoft.com/office/drawing/2014/main" id="{104F05B7-B65B-4AFC-BBBC-8FD92CFA77DF}"/>
              </a:ext>
            </a:extLst>
          </p:cNvPr>
          <p:cNvSpPr>
            <a:spLocks noGrp="1" noChangeArrowheads="1"/>
          </p:cNvSpPr>
          <p:nvPr>
            <p:ph type="body" idx="1"/>
          </p:nvPr>
        </p:nvSpPr>
        <p:spPr>
          <a:xfrm>
            <a:off x="1676400" y="1752600"/>
            <a:ext cx="7010400" cy="4114800"/>
          </a:xfrm>
        </p:spPr>
        <p:txBody>
          <a:bodyPr/>
          <a:lstStyle/>
          <a:p>
            <a:pPr algn="r" eaLnBrk="1" hangingPunct="1"/>
            <a:r>
              <a:rPr lang="en-US" altLang="en-US"/>
              <a:t>Meditation</a:t>
            </a:r>
          </a:p>
          <a:p>
            <a:pPr algn="r" eaLnBrk="1" hangingPunct="1"/>
            <a:r>
              <a:rPr lang="en-US" altLang="en-US"/>
              <a:t>Mantras</a:t>
            </a:r>
          </a:p>
          <a:p>
            <a:pPr algn="r" eaLnBrk="1" hangingPunct="1"/>
            <a:r>
              <a:rPr lang="en-US" altLang="en-US"/>
              <a:t>Devotion to deities (in some sects)</a:t>
            </a:r>
          </a:p>
          <a:p>
            <a:pPr eaLnBrk="1" hangingPunct="1">
              <a:buFont typeface="Wingdings" panose="05000000000000000000" pitchFamily="2" charset="2"/>
              <a:buNone/>
            </a:pPr>
            <a:endParaRPr lang="en-US" altLang="en-US"/>
          </a:p>
        </p:txBody>
      </p:sp>
      <p:pic>
        <p:nvPicPr>
          <p:cNvPr id="76804" name="Picture 5" descr="nirvana-monks">
            <a:extLst>
              <a:ext uri="{FF2B5EF4-FFF2-40B4-BE49-F238E27FC236}">
                <a16:creationId xmlns:a16="http://schemas.microsoft.com/office/drawing/2014/main" id="{BFC09AF3-DAF8-4A33-B732-D3662B64C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05200"/>
            <a:ext cx="4572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a:extLst>
              <a:ext uri="{FF2B5EF4-FFF2-40B4-BE49-F238E27FC236}">
                <a16:creationId xmlns:a16="http://schemas.microsoft.com/office/drawing/2014/main" id="{D6C498B8-0B79-4643-87C3-9580346C8C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145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94C99D0-E15A-4B0C-A62F-B124010A82F6}"/>
              </a:ext>
            </a:extLst>
          </p:cNvPr>
          <p:cNvSpPr>
            <a:spLocks noGrp="1" noChangeArrowheads="1"/>
          </p:cNvSpPr>
          <p:nvPr>
            <p:ph type="title"/>
          </p:nvPr>
        </p:nvSpPr>
        <p:spPr/>
        <p:txBody>
          <a:bodyPr/>
          <a:lstStyle/>
          <a:p>
            <a:pPr algn="ctr" eaLnBrk="1" hangingPunct="1"/>
            <a:r>
              <a:rPr lang="en-US" altLang="en-US"/>
              <a:t>Texts</a:t>
            </a:r>
          </a:p>
        </p:txBody>
      </p:sp>
      <p:sp>
        <p:nvSpPr>
          <p:cNvPr id="77827" name="Rectangle 3">
            <a:extLst>
              <a:ext uri="{FF2B5EF4-FFF2-40B4-BE49-F238E27FC236}">
                <a16:creationId xmlns:a16="http://schemas.microsoft.com/office/drawing/2014/main" id="{B2770EF4-DE06-471D-A053-3EF4982F1A2E}"/>
              </a:ext>
            </a:extLst>
          </p:cNvPr>
          <p:cNvSpPr>
            <a:spLocks noGrp="1" noChangeArrowheads="1"/>
          </p:cNvSpPr>
          <p:nvPr>
            <p:ph type="body" idx="1"/>
          </p:nvPr>
        </p:nvSpPr>
        <p:spPr/>
        <p:txBody>
          <a:bodyPr/>
          <a:lstStyle/>
          <a:p>
            <a:pPr algn="ctr" eaLnBrk="1" hangingPunct="1"/>
            <a:r>
              <a:rPr lang="en-US" altLang="en-US"/>
              <a:t>Tripitaka</a:t>
            </a:r>
          </a:p>
        </p:txBody>
      </p:sp>
      <p:pic>
        <p:nvPicPr>
          <p:cNvPr id="77828" name="Picture 4" descr="haeinsa_2">
            <a:extLst>
              <a:ext uri="{FF2B5EF4-FFF2-40B4-BE49-F238E27FC236}">
                <a16:creationId xmlns:a16="http://schemas.microsoft.com/office/drawing/2014/main" id="{F1ADA3A2-4558-434A-AD4C-F3E52C66A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41148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EA43C59-2A4F-4E2E-A24A-1F4AD237DE44}"/>
              </a:ext>
            </a:extLst>
          </p:cNvPr>
          <p:cNvSpPr>
            <a:spLocks noGrp="1" noChangeArrowheads="1"/>
          </p:cNvSpPr>
          <p:nvPr>
            <p:ph type="title"/>
          </p:nvPr>
        </p:nvSpPr>
        <p:spPr/>
        <p:txBody>
          <a:bodyPr/>
          <a:lstStyle/>
          <a:p>
            <a:pPr algn="ctr" eaLnBrk="1" hangingPunct="1"/>
            <a:r>
              <a:rPr lang="en-US" altLang="en-US"/>
              <a:t>Confucianism</a:t>
            </a:r>
          </a:p>
        </p:txBody>
      </p:sp>
      <p:pic>
        <p:nvPicPr>
          <p:cNvPr id="78851" name="Picture 4" descr="dws-t-is-one-Confucianism">
            <a:extLst>
              <a:ext uri="{FF2B5EF4-FFF2-40B4-BE49-F238E27FC236}">
                <a16:creationId xmlns:a16="http://schemas.microsoft.com/office/drawing/2014/main" id="{6082B8D5-3E23-4143-B43C-E12240EF5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8343BC1-FD44-44D3-82EF-CB611627DD02}"/>
              </a:ext>
            </a:extLst>
          </p:cNvPr>
          <p:cNvSpPr>
            <a:spLocks noGrp="1" noChangeArrowheads="1"/>
          </p:cNvSpPr>
          <p:nvPr>
            <p:ph type="title"/>
          </p:nvPr>
        </p:nvSpPr>
        <p:spPr/>
        <p:txBody>
          <a:bodyPr/>
          <a:lstStyle/>
          <a:p>
            <a:pPr algn="ctr" eaLnBrk="1" hangingPunct="1"/>
            <a:r>
              <a:rPr lang="en-US" altLang="en-US"/>
              <a:t>Founder, Origin &amp; History</a:t>
            </a:r>
          </a:p>
        </p:txBody>
      </p:sp>
      <p:sp>
        <p:nvSpPr>
          <p:cNvPr id="79875" name="Rectangle 3">
            <a:extLst>
              <a:ext uri="{FF2B5EF4-FFF2-40B4-BE49-F238E27FC236}">
                <a16:creationId xmlns:a16="http://schemas.microsoft.com/office/drawing/2014/main" id="{155A24BD-8945-449F-8DB3-E0C905BFA4DD}"/>
              </a:ext>
            </a:extLst>
          </p:cNvPr>
          <p:cNvSpPr>
            <a:spLocks noGrp="1" noChangeArrowheads="1"/>
          </p:cNvSpPr>
          <p:nvPr>
            <p:ph type="body" idx="1"/>
          </p:nvPr>
        </p:nvSpPr>
        <p:spPr/>
        <p:txBody>
          <a:bodyPr/>
          <a:lstStyle/>
          <a:p>
            <a:pPr eaLnBrk="1" hangingPunct="1"/>
            <a:r>
              <a:rPr lang="en-US" altLang="en-US"/>
              <a:t>Confucius</a:t>
            </a:r>
          </a:p>
          <a:p>
            <a:pPr eaLnBrk="1" hangingPunct="1"/>
            <a:r>
              <a:rPr lang="en-US" altLang="en-US"/>
              <a:t>Circa 551-479 BC</a:t>
            </a:r>
          </a:p>
          <a:p>
            <a:pPr eaLnBrk="1" hangingPunct="1"/>
            <a:r>
              <a:rPr lang="en-US" altLang="en-US"/>
              <a:t>China</a:t>
            </a:r>
          </a:p>
        </p:txBody>
      </p:sp>
      <p:pic>
        <p:nvPicPr>
          <p:cNvPr id="79876" name="Picture 4" descr="confu-534">
            <a:extLst>
              <a:ext uri="{FF2B5EF4-FFF2-40B4-BE49-F238E27FC236}">
                <a16:creationId xmlns:a16="http://schemas.microsoft.com/office/drawing/2014/main" id="{8AA1FD47-6697-4794-B58B-07C0FC108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3877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E6FCDD7-0E7E-4CD5-9912-C279A4AC005D}"/>
              </a:ext>
            </a:extLst>
          </p:cNvPr>
          <p:cNvSpPr>
            <a:spLocks noGrp="1" noChangeArrowheads="1"/>
          </p:cNvSpPr>
          <p:nvPr>
            <p:ph type="title"/>
          </p:nvPr>
        </p:nvSpPr>
        <p:spPr>
          <a:xfrm>
            <a:off x="1676400" y="457200"/>
            <a:ext cx="7010400" cy="5867400"/>
          </a:xfrm>
        </p:spPr>
        <p:txBody>
          <a:bodyPr/>
          <a:lstStyle/>
          <a:p>
            <a:pPr eaLnBrk="1" hangingPunct="1"/>
            <a:r>
              <a:rPr lang="en-US" altLang="en-US"/>
              <a:t>Confucianism Adherents:        5 million</a:t>
            </a:r>
            <a:br>
              <a:rPr lang="en-US" altLang="en-US"/>
            </a:br>
            <a:br>
              <a:rPr lang="en-US" altLang="en-US"/>
            </a:br>
            <a:endParaRPr lang="en-US" altLang="en-US"/>
          </a:p>
        </p:txBody>
      </p:sp>
    </p:spTree>
  </p:cSld>
  <p:clrMapOvr>
    <a:masterClrMapping/>
  </p:clrMapOvr>
  <p:transition>
    <p:random/>
    <p:sndAc>
      <p:stSnd>
        <p:snd r:embed="rId2" name="arrow.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17A498F-2561-4CB4-85CA-745BF19B7A74}"/>
              </a:ext>
            </a:extLst>
          </p:cNvPr>
          <p:cNvSpPr>
            <a:spLocks noGrp="1" noChangeArrowheads="1"/>
          </p:cNvSpPr>
          <p:nvPr>
            <p:ph type="title"/>
          </p:nvPr>
        </p:nvSpPr>
        <p:spPr/>
        <p:txBody>
          <a:bodyPr/>
          <a:lstStyle/>
          <a:p>
            <a:pPr algn="ctr" eaLnBrk="1" hangingPunct="1"/>
            <a:r>
              <a:rPr lang="en-US" altLang="en-US"/>
              <a:t>God(s) &amp; Universe</a:t>
            </a:r>
          </a:p>
        </p:txBody>
      </p:sp>
      <p:sp>
        <p:nvSpPr>
          <p:cNvPr id="81923" name="Rectangle 3">
            <a:extLst>
              <a:ext uri="{FF2B5EF4-FFF2-40B4-BE49-F238E27FC236}">
                <a16:creationId xmlns:a16="http://schemas.microsoft.com/office/drawing/2014/main" id="{DE84066A-577B-4272-A41C-0A69432BAE5E}"/>
              </a:ext>
            </a:extLst>
          </p:cNvPr>
          <p:cNvSpPr>
            <a:spLocks noGrp="1" noChangeArrowheads="1"/>
          </p:cNvSpPr>
          <p:nvPr>
            <p:ph type="body" idx="1"/>
          </p:nvPr>
        </p:nvSpPr>
        <p:spPr/>
        <p:txBody>
          <a:bodyPr/>
          <a:lstStyle/>
          <a:p>
            <a:pPr algn="ctr" eaLnBrk="1" hangingPunct="1"/>
            <a:r>
              <a:rPr lang="en-US" altLang="en-US"/>
              <a:t>none</a:t>
            </a:r>
          </a:p>
        </p:txBody>
      </p:sp>
    </p:spTree>
  </p:cSld>
  <p:clrMapOvr>
    <a:masterClrMapping/>
  </p:clrMapOvr>
  <p:transition>
    <p:random/>
    <p:sndAc>
      <p:stSnd>
        <p:snd r:embed="rId2" name="arrow.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1FB1DAA-7E02-4D59-91DE-8D14F9666882}"/>
              </a:ext>
            </a:extLst>
          </p:cNvPr>
          <p:cNvSpPr>
            <a:spLocks noGrp="1" noChangeArrowheads="1"/>
          </p:cNvSpPr>
          <p:nvPr>
            <p:ph type="title"/>
          </p:nvPr>
        </p:nvSpPr>
        <p:spPr/>
        <p:txBody>
          <a:bodyPr/>
          <a:lstStyle/>
          <a:p>
            <a:pPr algn="ctr" eaLnBrk="1" hangingPunct="1"/>
            <a:r>
              <a:rPr lang="en-US" altLang="en-US"/>
              <a:t>Human Situation &amp; Life’s Purpose</a:t>
            </a:r>
          </a:p>
        </p:txBody>
      </p:sp>
      <p:sp>
        <p:nvSpPr>
          <p:cNvPr id="82947" name="Rectangle 3">
            <a:extLst>
              <a:ext uri="{FF2B5EF4-FFF2-40B4-BE49-F238E27FC236}">
                <a16:creationId xmlns:a16="http://schemas.microsoft.com/office/drawing/2014/main" id="{9EAB7CB1-8EBB-4C57-8AA3-548494A5A6B5}"/>
              </a:ext>
            </a:extLst>
          </p:cNvPr>
          <p:cNvSpPr>
            <a:spLocks noGrp="1" noChangeArrowheads="1"/>
          </p:cNvSpPr>
          <p:nvPr>
            <p:ph type="body" idx="1"/>
          </p:nvPr>
        </p:nvSpPr>
        <p:spPr/>
        <p:txBody>
          <a:bodyPr/>
          <a:lstStyle/>
          <a:p>
            <a:pPr algn="ctr" eaLnBrk="1" hangingPunct="1"/>
            <a:r>
              <a:rPr lang="en-US" altLang="en-US"/>
              <a:t>Purpose of life is to fulfill one’s role in society with propriety, honor and loyalty</a:t>
            </a:r>
          </a:p>
          <a:p>
            <a:pPr algn="ctr" eaLnBrk="1" hangingPunct="1"/>
            <a:r>
              <a:rPr lang="en-US" altLang="en-US"/>
              <a:t>Five Relationships</a:t>
            </a:r>
          </a:p>
          <a:p>
            <a:pPr lvl="1" algn="ctr" eaLnBrk="1" hangingPunct="1"/>
            <a:r>
              <a:rPr lang="en-US" altLang="en-US"/>
              <a:t>Subject to Ruler</a:t>
            </a:r>
          </a:p>
          <a:p>
            <a:pPr lvl="1" algn="ctr" eaLnBrk="1" hangingPunct="1"/>
            <a:r>
              <a:rPr lang="en-US" altLang="en-US"/>
              <a:t>Son to Father</a:t>
            </a:r>
          </a:p>
          <a:p>
            <a:pPr lvl="1" algn="ctr" eaLnBrk="1" hangingPunct="1"/>
            <a:r>
              <a:rPr lang="en-US" altLang="en-US"/>
              <a:t>Younger Brother to Elder Brother</a:t>
            </a:r>
          </a:p>
          <a:p>
            <a:pPr lvl="1" algn="ctr" eaLnBrk="1" hangingPunct="1"/>
            <a:r>
              <a:rPr lang="en-US" altLang="en-US"/>
              <a:t>Wife to Husband</a:t>
            </a:r>
          </a:p>
          <a:p>
            <a:pPr lvl="1" algn="ctr" eaLnBrk="1" hangingPunct="1"/>
            <a:r>
              <a:rPr lang="en-US" altLang="en-US"/>
              <a:t>Friend to Friend</a:t>
            </a:r>
          </a:p>
          <a:p>
            <a:pPr algn="ctr" eaLnBrk="1" hangingPunct="1">
              <a:buFont typeface="Wingdings" panose="05000000000000000000" pitchFamily="2" charset="2"/>
              <a:buNone/>
            </a:pPr>
            <a:endParaRPr lang="en-US" altLang="en-US"/>
          </a:p>
        </p:txBody>
      </p:sp>
    </p:spTree>
  </p:cSld>
  <p:clrMapOvr>
    <a:masterClrMapping/>
  </p:clrMapOvr>
  <p:transition>
    <p:random/>
    <p:sndAc>
      <p:stSnd>
        <p:snd r:embed="rId2" name="arrow.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BE01C4C-5F8B-411A-A795-BE462CF68420}"/>
              </a:ext>
            </a:extLst>
          </p:cNvPr>
          <p:cNvSpPr>
            <a:spLocks noGrp="1" noChangeArrowheads="1"/>
          </p:cNvSpPr>
          <p:nvPr>
            <p:ph type="title"/>
          </p:nvPr>
        </p:nvSpPr>
        <p:spPr/>
        <p:txBody>
          <a:bodyPr/>
          <a:lstStyle/>
          <a:p>
            <a:pPr algn="ctr" eaLnBrk="1" hangingPunct="1"/>
            <a:r>
              <a:rPr lang="en-US" altLang="en-US"/>
              <a:t>Afterlife</a:t>
            </a:r>
          </a:p>
        </p:txBody>
      </p:sp>
      <p:sp>
        <p:nvSpPr>
          <p:cNvPr id="83971" name="Rectangle 3">
            <a:extLst>
              <a:ext uri="{FF2B5EF4-FFF2-40B4-BE49-F238E27FC236}">
                <a16:creationId xmlns:a16="http://schemas.microsoft.com/office/drawing/2014/main" id="{26DA640E-0724-4517-BEBA-FA6D8888347E}"/>
              </a:ext>
            </a:extLst>
          </p:cNvPr>
          <p:cNvSpPr>
            <a:spLocks noGrp="1" noChangeArrowheads="1"/>
          </p:cNvSpPr>
          <p:nvPr>
            <p:ph type="body" idx="1"/>
          </p:nvPr>
        </p:nvSpPr>
        <p:spPr/>
        <p:txBody>
          <a:bodyPr/>
          <a:lstStyle/>
          <a:p>
            <a:pPr algn="ctr" eaLnBrk="1" hangingPunct="1"/>
            <a:r>
              <a:rPr lang="en-US" altLang="en-US"/>
              <a:t>Not addressed</a:t>
            </a:r>
          </a:p>
        </p:txBody>
      </p:sp>
    </p:spTree>
  </p:cSld>
  <p:clrMapOvr>
    <a:masterClrMapping/>
  </p:clrMapOvr>
  <p:transition>
    <p:random/>
    <p:sndAc>
      <p:stSnd>
        <p:snd r:embed="rId2" name="arrow.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CEC3FBD-B191-48B1-8E3D-1573BDEEA00A}"/>
              </a:ext>
            </a:extLst>
          </p:cNvPr>
          <p:cNvSpPr>
            <a:spLocks noGrp="1" noChangeArrowheads="1"/>
          </p:cNvSpPr>
          <p:nvPr>
            <p:ph type="title"/>
          </p:nvPr>
        </p:nvSpPr>
        <p:spPr/>
        <p:txBody>
          <a:bodyPr/>
          <a:lstStyle/>
          <a:p>
            <a:pPr algn="ctr" eaLnBrk="1" hangingPunct="1"/>
            <a:r>
              <a:rPr lang="en-US" altLang="en-US"/>
              <a:t>Practices</a:t>
            </a:r>
          </a:p>
        </p:txBody>
      </p:sp>
      <p:sp>
        <p:nvSpPr>
          <p:cNvPr id="84995" name="Rectangle 3">
            <a:extLst>
              <a:ext uri="{FF2B5EF4-FFF2-40B4-BE49-F238E27FC236}">
                <a16:creationId xmlns:a16="http://schemas.microsoft.com/office/drawing/2014/main" id="{9C7F3CD5-CD7F-457C-A5E9-728E798C9AE9}"/>
              </a:ext>
            </a:extLst>
          </p:cNvPr>
          <p:cNvSpPr>
            <a:spLocks noGrp="1" noChangeArrowheads="1"/>
          </p:cNvSpPr>
          <p:nvPr>
            <p:ph type="body" idx="1"/>
          </p:nvPr>
        </p:nvSpPr>
        <p:spPr/>
        <p:txBody>
          <a:bodyPr/>
          <a:lstStyle/>
          <a:p>
            <a:pPr algn="ctr" eaLnBrk="1" hangingPunct="1"/>
            <a:r>
              <a:rPr lang="en-US" altLang="en-US"/>
              <a:t>Honesty</a:t>
            </a:r>
          </a:p>
          <a:p>
            <a:pPr algn="ctr" eaLnBrk="1" hangingPunct="1"/>
            <a:r>
              <a:rPr lang="en-US" altLang="en-US"/>
              <a:t>Politeness</a:t>
            </a:r>
          </a:p>
          <a:p>
            <a:pPr algn="ctr" eaLnBrk="1" hangingPunct="1"/>
            <a:r>
              <a:rPr lang="en-US" altLang="en-US"/>
              <a:t>Humaneness</a:t>
            </a:r>
          </a:p>
          <a:p>
            <a:pPr algn="ctr" eaLnBrk="1" hangingPunct="1"/>
            <a:r>
              <a:rPr lang="en-US" altLang="en-US"/>
              <a:t>Perform correct role in society</a:t>
            </a:r>
          </a:p>
          <a:p>
            <a:pPr algn="ctr" eaLnBrk="1" hangingPunct="1"/>
            <a:r>
              <a:rPr lang="en-US" altLang="en-US"/>
              <a:t>Loyalty to family and nation</a:t>
            </a:r>
          </a:p>
        </p:txBody>
      </p:sp>
    </p:spTree>
  </p:cSld>
  <p:clrMapOvr>
    <a:masterClrMapping/>
  </p:clrMapOvr>
  <p:transition>
    <p:random/>
    <p:sndAc>
      <p:stSnd>
        <p:snd r:embed="rId2" name="arrow.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2B437A9-DE1B-4549-870B-07EDD856D899}"/>
              </a:ext>
            </a:extLst>
          </p:cNvPr>
          <p:cNvSpPr>
            <a:spLocks noGrp="1" noChangeArrowheads="1"/>
          </p:cNvSpPr>
          <p:nvPr>
            <p:ph type="title"/>
          </p:nvPr>
        </p:nvSpPr>
        <p:spPr/>
        <p:txBody>
          <a:bodyPr/>
          <a:lstStyle/>
          <a:p>
            <a:pPr algn="ctr" eaLnBrk="1" hangingPunct="1"/>
            <a:r>
              <a:rPr lang="en-US" altLang="en-US"/>
              <a:t>Texts</a:t>
            </a:r>
          </a:p>
        </p:txBody>
      </p:sp>
      <p:sp>
        <p:nvSpPr>
          <p:cNvPr id="86019" name="Rectangle 3">
            <a:extLst>
              <a:ext uri="{FF2B5EF4-FFF2-40B4-BE49-F238E27FC236}">
                <a16:creationId xmlns:a16="http://schemas.microsoft.com/office/drawing/2014/main" id="{23777857-8B3A-41A9-B3A9-373FEFDA72EF}"/>
              </a:ext>
            </a:extLst>
          </p:cNvPr>
          <p:cNvSpPr>
            <a:spLocks noGrp="1" noChangeArrowheads="1"/>
          </p:cNvSpPr>
          <p:nvPr>
            <p:ph type="body" idx="1"/>
          </p:nvPr>
        </p:nvSpPr>
        <p:spPr/>
        <p:txBody>
          <a:bodyPr/>
          <a:lstStyle/>
          <a:p>
            <a:pPr algn="r" eaLnBrk="1" hangingPunct="1"/>
            <a:r>
              <a:rPr lang="en-US" altLang="en-US"/>
              <a:t>Analects</a:t>
            </a:r>
          </a:p>
        </p:txBody>
      </p:sp>
      <p:pic>
        <p:nvPicPr>
          <p:cNvPr id="86020" name="Picture 4" descr="CACPQ7OT">
            <a:extLst>
              <a:ext uri="{FF2B5EF4-FFF2-40B4-BE49-F238E27FC236}">
                <a16:creationId xmlns:a16="http://schemas.microsoft.com/office/drawing/2014/main" id="{D0994FF6-1A2E-47A5-A64E-823E4AD32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752600"/>
            <a:ext cx="3252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57F69C6-DDA7-493E-B81B-F04B3A55C7E8}"/>
              </a:ext>
            </a:extLst>
          </p:cNvPr>
          <p:cNvSpPr>
            <a:spLocks noGrp="1" noChangeArrowheads="1"/>
          </p:cNvSpPr>
          <p:nvPr>
            <p:ph type="title"/>
          </p:nvPr>
        </p:nvSpPr>
        <p:spPr>
          <a:xfrm>
            <a:off x="1676400" y="415925"/>
            <a:ext cx="7010400" cy="1295400"/>
          </a:xfrm>
        </p:spPr>
        <p:txBody>
          <a:bodyPr/>
          <a:lstStyle/>
          <a:p>
            <a:pPr algn="ctr" eaLnBrk="1" hangingPunct="1"/>
            <a:r>
              <a:rPr lang="en-US" altLang="en-US"/>
              <a:t>Human Situation &amp; Life’s Purpose</a:t>
            </a:r>
          </a:p>
        </p:txBody>
      </p:sp>
      <p:sp>
        <p:nvSpPr>
          <p:cNvPr id="31747" name="Rectangle 3">
            <a:extLst>
              <a:ext uri="{FF2B5EF4-FFF2-40B4-BE49-F238E27FC236}">
                <a16:creationId xmlns:a16="http://schemas.microsoft.com/office/drawing/2014/main" id="{A03DFD91-0F0C-48AF-B964-BC0EC47404A6}"/>
              </a:ext>
            </a:extLst>
          </p:cNvPr>
          <p:cNvSpPr>
            <a:spLocks noGrp="1" noChangeArrowheads="1"/>
          </p:cNvSpPr>
          <p:nvPr>
            <p:ph type="body" idx="1"/>
          </p:nvPr>
        </p:nvSpPr>
        <p:spPr>
          <a:xfrm>
            <a:off x="2057400" y="1920875"/>
            <a:ext cx="7010400" cy="3429000"/>
          </a:xfrm>
        </p:spPr>
        <p:txBody>
          <a:bodyPr/>
          <a:lstStyle/>
          <a:p>
            <a:pPr algn="r" eaLnBrk="1" hangingPunct="1"/>
            <a:r>
              <a:rPr lang="en-US" altLang="en-US"/>
              <a:t>Obey God’s commandments</a:t>
            </a:r>
          </a:p>
          <a:p>
            <a:pPr algn="r" eaLnBrk="1" hangingPunct="1"/>
            <a:r>
              <a:rPr lang="en-US" altLang="en-US"/>
              <a:t>Live ethically</a:t>
            </a:r>
          </a:p>
          <a:p>
            <a:pPr algn="r" eaLnBrk="1" hangingPunct="1"/>
            <a:r>
              <a:rPr lang="en-US" altLang="en-US"/>
              <a:t>Focus is more on this life than the next</a:t>
            </a:r>
          </a:p>
          <a:p>
            <a:pPr algn="ctr" eaLnBrk="1" hangingPunct="1">
              <a:buFont typeface="Wingdings" panose="05000000000000000000" pitchFamily="2" charset="2"/>
              <a:buNone/>
            </a:pPr>
            <a:endParaRPr lang="en-US" altLang="en-US"/>
          </a:p>
        </p:txBody>
      </p:sp>
      <p:pic>
        <p:nvPicPr>
          <p:cNvPr id="31748" name="Picture 1">
            <a:extLst>
              <a:ext uri="{FF2B5EF4-FFF2-40B4-BE49-F238E27FC236}">
                <a16:creationId xmlns:a16="http://schemas.microsoft.com/office/drawing/2014/main" id="{51A47EAC-1DD7-491D-8C4D-E9ED5376D8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81400"/>
            <a:ext cx="41290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a16="http://schemas.microsoft.com/office/drawing/2014/main" id="{5064D5C2-DE5C-4B8F-A5F1-1D85BBE9DE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57438"/>
            <a:ext cx="2287588"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412D099F-BB85-4293-806A-6A7F65B30B07}"/>
              </a:ext>
            </a:extLst>
          </p:cNvPr>
          <p:cNvSpPr>
            <a:spLocks noGrp="1" noChangeArrowheads="1"/>
          </p:cNvSpPr>
          <p:nvPr>
            <p:ph type="title"/>
          </p:nvPr>
        </p:nvSpPr>
        <p:spPr>
          <a:xfrm>
            <a:off x="1905000" y="2895600"/>
            <a:ext cx="7010400" cy="914400"/>
          </a:xfrm>
        </p:spPr>
        <p:txBody>
          <a:bodyPr/>
          <a:lstStyle/>
          <a:p>
            <a:pPr algn="r" eaLnBrk="1" hangingPunct="1"/>
            <a:r>
              <a:rPr lang="en-US" altLang="en-US" sz="6100"/>
              <a:t>Animism</a:t>
            </a:r>
          </a:p>
        </p:txBody>
      </p:sp>
      <p:pic>
        <p:nvPicPr>
          <p:cNvPr id="87043" name="Picture 4" descr="DreamCatcher">
            <a:extLst>
              <a:ext uri="{FF2B5EF4-FFF2-40B4-BE49-F238E27FC236}">
                <a16:creationId xmlns:a16="http://schemas.microsoft.com/office/drawing/2014/main" id="{A29F1D28-6D10-4B03-A704-E4BA9108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4105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a:extLst>
              <a:ext uri="{FF2B5EF4-FFF2-40B4-BE49-F238E27FC236}">
                <a16:creationId xmlns:a16="http://schemas.microsoft.com/office/drawing/2014/main" id="{2DE5D240-91EB-4D95-B21C-1FA6E11A8360}"/>
              </a:ext>
            </a:extLst>
          </p:cNvPr>
          <p:cNvSpPr>
            <a:spLocks noGrp="1" noChangeArrowheads="1"/>
          </p:cNvSpPr>
          <p:nvPr>
            <p:ph type="body" idx="1"/>
          </p:nvPr>
        </p:nvSpPr>
        <p:spPr/>
        <p:txBody>
          <a:bodyPr/>
          <a:lstStyle/>
          <a:p>
            <a:pPr algn="ctr" eaLnBrk="1" hangingPunct="1"/>
            <a:r>
              <a:rPr lang="en-US" altLang="en-US"/>
              <a:t>Indigenous religion of pre-historic peoples from all over the world</a:t>
            </a:r>
          </a:p>
          <a:p>
            <a:pPr algn="ctr" eaLnBrk="1" hangingPunct="1">
              <a:buFont typeface="Wingdings" panose="05000000000000000000" pitchFamily="2" charset="2"/>
              <a:buNone/>
            </a:pPr>
            <a:endParaRPr lang="en-US" altLang="en-US"/>
          </a:p>
        </p:txBody>
      </p:sp>
      <p:sp>
        <p:nvSpPr>
          <p:cNvPr id="88067" name="Text Box 7">
            <a:extLst>
              <a:ext uri="{FF2B5EF4-FFF2-40B4-BE49-F238E27FC236}">
                <a16:creationId xmlns:a16="http://schemas.microsoft.com/office/drawing/2014/main" id="{5CC9C7D9-F2D8-405A-9582-26782BFE2A8B}"/>
              </a:ext>
            </a:extLst>
          </p:cNvPr>
          <p:cNvSpPr txBox="1">
            <a:spLocks noChangeArrowheads="1"/>
          </p:cNvSpPr>
          <p:nvPr/>
        </p:nvSpPr>
        <p:spPr bwMode="auto">
          <a:xfrm>
            <a:off x="1828800" y="933450"/>
            <a:ext cx="6170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4000">
                <a:solidFill>
                  <a:schemeClr val="tx1"/>
                </a:solidFill>
              </a:rPr>
              <a:t>Founder, Origins &amp; History</a:t>
            </a:r>
          </a:p>
        </p:txBody>
      </p:sp>
      <p:pic>
        <p:nvPicPr>
          <p:cNvPr id="88068" name="Picture 9" descr="lg211">
            <a:extLst>
              <a:ext uri="{FF2B5EF4-FFF2-40B4-BE49-F238E27FC236}">
                <a16:creationId xmlns:a16="http://schemas.microsoft.com/office/drawing/2014/main" id="{0573DF9B-3185-4789-A560-8F0F5DEE3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25511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1" descr="aborigines">
            <a:hlinkClick r:id="rId4"/>
            <a:extLst>
              <a:ext uri="{FF2B5EF4-FFF2-40B4-BE49-F238E27FC236}">
                <a16:creationId xmlns:a16="http://schemas.microsoft.com/office/drawing/2014/main" id="{45E76B40-9AAF-4498-AF6B-7BC3C219D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505200"/>
            <a:ext cx="14636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4" descr="Kung1">
            <a:extLst>
              <a:ext uri="{FF2B5EF4-FFF2-40B4-BE49-F238E27FC236}">
                <a16:creationId xmlns:a16="http://schemas.microsoft.com/office/drawing/2014/main" id="{A95DE29D-7616-4671-926C-88CCC4CDA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657600"/>
            <a:ext cx="2828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591376F-7567-47AF-857E-2CFC16178B4E}"/>
              </a:ext>
            </a:extLst>
          </p:cNvPr>
          <p:cNvSpPr>
            <a:spLocks noGrp="1" noChangeArrowheads="1"/>
          </p:cNvSpPr>
          <p:nvPr>
            <p:ph type="title"/>
          </p:nvPr>
        </p:nvSpPr>
        <p:spPr/>
        <p:txBody>
          <a:bodyPr/>
          <a:lstStyle/>
          <a:p>
            <a:pPr eaLnBrk="1" hangingPunct="1"/>
            <a:r>
              <a:rPr lang="en-US" altLang="en-US"/>
              <a:t>Adherents Worldwide</a:t>
            </a:r>
          </a:p>
        </p:txBody>
      </p:sp>
      <p:sp>
        <p:nvSpPr>
          <p:cNvPr id="89091" name="Rectangle 3">
            <a:extLst>
              <a:ext uri="{FF2B5EF4-FFF2-40B4-BE49-F238E27FC236}">
                <a16:creationId xmlns:a16="http://schemas.microsoft.com/office/drawing/2014/main" id="{7DD2ED86-9AD5-4759-919E-A6130A8C53D7}"/>
              </a:ext>
            </a:extLst>
          </p:cNvPr>
          <p:cNvSpPr>
            <a:spLocks noGrp="1" noChangeArrowheads="1"/>
          </p:cNvSpPr>
          <p:nvPr>
            <p:ph type="body" idx="1"/>
          </p:nvPr>
        </p:nvSpPr>
        <p:spPr/>
        <p:txBody>
          <a:bodyPr/>
          <a:lstStyle/>
          <a:p>
            <a:pPr algn="ctr" eaLnBrk="1" hangingPunct="1"/>
            <a:r>
              <a:rPr lang="en-US" altLang="en-US"/>
              <a:t>unknown</a:t>
            </a:r>
          </a:p>
        </p:txBody>
      </p:sp>
    </p:spTree>
  </p:cSld>
  <p:clrMapOvr>
    <a:masterClrMapping/>
  </p:clrMapOvr>
  <p:transition>
    <p:random/>
    <p:sndAc>
      <p:stSnd>
        <p:snd r:embed="rId2" name="arrow.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49E2EA9-BFB4-4EA0-A6D8-A2251A90FF0E}"/>
              </a:ext>
            </a:extLst>
          </p:cNvPr>
          <p:cNvSpPr>
            <a:spLocks noGrp="1" noChangeArrowheads="1"/>
          </p:cNvSpPr>
          <p:nvPr>
            <p:ph type="title"/>
          </p:nvPr>
        </p:nvSpPr>
        <p:spPr/>
        <p:txBody>
          <a:bodyPr/>
          <a:lstStyle/>
          <a:p>
            <a:pPr algn="ctr" eaLnBrk="1" hangingPunct="1"/>
            <a:r>
              <a:rPr lang="en-US" altLang="en-US"/>
              <a:t>God(s) &amp; Universe</a:t>
            </a:r>
          </a:p>
        </p:txBody>
      </p:sp>
      <p:sp>
        <p:nvSpPr>
          <p:cNvPr id="90115" name="Rectangle 3">
            <a:extLst>
              <a:ext uri="{FF2B5EF4-FFF2-40B4-BE49-F238E27FC236}">
                <a16:creationId xmlns:a16="http://schemas.microsoft.com/office/drawing/2014/main" id="{3D306FDE-EF7B-4A9C-9AC5-C1521C69282B}"/>
              </a:ext>
            </a:extLst>
          </p:cNvPr>
          <p:cNvSpPr>
            <a:spLocks noGrp="1" noChangeArrowheads="1"/>
          </p:cNvSpPr>
          <p:nvPr>
            <p:ph type="body" idx="1"/>
          </p:nvPr>
        </p:nvSpPr>
        <p:spPr/>
        <p:txBody>
          <a:bodyPr/>
          <a:lstStyle/>
          <a:p>
            <a:pPr algn="ctr" eaLnBrk="1" hangingPunct="1"/>
            <a:r>
              <a:rPr lang="en-US" altLang="en-US"/>
              <a:t>Multitude of gods and goddesses</a:t>
            </a:r>
          </a:p>
          <a:p>
            <a:pPr algn="ctr" eaLnBrk="1" hangingPunct="1"/>
            <a:r>
              <a:rPr lang="en-US" altLang="en-US"/>
              <a:t>Represented in all forms of nature</a:t>
            </a:r>
          </a:p>
          <a:p>
            <a:pPr algn="ctr" eaLnBrk="1" hangingPunct="1"/>
            <a:endParaRPr lang="en-US" altLang="en-US"/>
          </a:p>
          <a:p>
            <a:pPr algn="ctr" eaLnBrk="1" hangingPunct="1"/>
            <a:endParaRPr lang="en-US" altLang="en-US"/>
          </a:p>
          <a:p>
            <a:pPr algn="ctr" eaLnBrk="1" hangingPunct="1"/>
            <a:r>
              <a:rPr lang="en-US" altLang="en-US"/>
              <a:t>ALL THINGS HAVE A SPIRIT AND ALL SPIRITS MUST BE APPEASED</a:t>
            </a:r>
          </a:p>
          <a:p>
            <a:pPr algn="ctr" eaLnBrk="1" hangingPunct="1">
              <a:buFont typeface="Wingdings" panose="05000000000000000000" pitchFamily="2" charset="2"/>
              <a:buNone/>
            </a:pPr>
            <a:endParaRPr lang="en-US" altLang="en-US"/>
          </a:p>
        </p:txBody>
      </p:sp>
    </p:spTree>
  </p:cSld>
  <p:clrMapOvr>
    <a:masterClrMapping/>
  </p:clrMapOvr>
  <p:transition>
    <p:random/>
    <p:sndAc>
      <p:stSnd>
        <p:snd r:embed="rId2" name="arrow.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FF2E592-B6B1-4A9A-B63C-31A93099FCEC}"/>
              </a:ext>
            </a:extLst>
          </p:cNvPr>
          <p:cNvSpPr>
            <a:spLocks noGrp="1" noChangeArrowheads="1"/>
          </p:cNvSpPr>
          <p:nvPr>
            <p:ph type="title"/>
          </p:nvPr>
        </p:nvSpPr>
        <p:spPr/>
        <p:txBody>
          <a:bodyPr/>
          <a:lstStyle/>
          <a:p>
            <a:pPr algn="ctr" eaLnBrk="1" hangingPunct="1"/>
            <a:r>
              <a:rPr lang="en-US" altLang="en-US"/>
              <a:t>Human Situation and Life Purposes</a:t>
            </a:r>
          </a:p>
        </p:txBody>
      </p:sp>
      <p:sp>
        <p:nvSpPr>
          <p:cNvPr id="91139" name="Rectangle 3">
            <a:extLst>
              <a:ext uri="{FF2B5EF4-FFF2-40B4-BE49-F238E27FC236}">
                <a16:creationId xmlns:a16="http://schemas.microsoft.com/office/drawing/2014/main" id="{1215B67D-AB0A-4FFB-A94A-A9388D26C200}"/>
              </a:ext>
            </a:extLst>
          </p:cNvPr>
          <p:cNvSpPr>
            <a:spLocks noGrp="1" noChangeArrowheads="1"/>
          </p:cNvSpPr>
          <p:nvPr>
            <p:ph type="body" idx="1"/>
          </p:nvPr>
        </p:nvSpPr>
        <p:spPr/>
        <p:txBody>
          <a:bodyPr/>
          <a:lstStyle/>
          <a:p>
            <a:pPr eaLnBrk="1" hangingPunct="1">
              <a:lnSpc>
                <a:spcPct val="90000"/>
              </a:lnSpc>
            </a:pPr>
            <a:r>
              <a:rPr lang="en-US" altLang="en-US"/>
              <a:t>The basis for animism is acknowledgment that there is a spiritual realm which humans share the universe with. </a:t>
            </a:r>
          </a:p>
          <a:p>
            <a:pPr eaLnBrk="1" hangingPunct="1">
              <a:lnSpc>
                <a:spcPct val="90000"/>
              </a:lnSpc>
            </a:pPr>
            <a:r>
              <a:rPr lang="en-US" altLang="en-US"/>
              <a:t>The concepts that humans possess souls and that souls have life apart from human bodies before and after death are central to animism, along with the ideas that animals, plants, and celestial bodies have spirits. </a:t>
            </a:r>
          </a:p>
        </p:txBody>
      </p:sp>
    </p:spTree>
  </p:cSld>
  <p:clrMapOvr>
    <a:masterClrMapping/>
  </p:clrMapOvr>
  <p:transition>
    <p:random/>
    <p:sndAc>
      <p:stSnd>
        <p:snd r:embed="rId2" name="arrow.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931B956-41BB-4CC2-AF5E-0246DE962F04}"/>
              </a:ext>
            </a:extLst>
          </p:cNvPr>
          <p:cNvSpPr>
            <a:spLocks noGrp="1" noChangeArrowheads="1"/>
          </p:cNvSpPr>
          <p:nvPr>
            <p:ph type="title"/>
          </p:nvPr>
        </p:nvSpPr>
        <p:spPr/>
        <p:txBody>
          <a:bodyPr/>
          <a:lstStyle/>
          <a:p>
            <a:pPr eaLnBrk="1" hangingPunct="1"/>
            <a:r>
              <a:rPr lang="en-US" altLang="en-US" sz="4000"/>
              <a:t>Afterlife</a:t>
            </a:r>
          </a:p>
        </p:txBody>
      </p:sp>
      <p:sp>
        <p:nvSpPr>
          <p:cNvPr id="92163" name="Rectangle 3">
            <a:extLst>
              <a:ext uri="{FF2B5EF4-FFF2-40B4-BE49-F238E27FC236}">
                <a16:creationId xmlns:a16="http://schemas.microsoft.com/office/drawing/2014/main" id="{9BB977DA-16DC-4B32-A9C7-F05803B0C96E}"/>
              </a:ext>
            </a:extLst>
          </p:cNvPr>
          <p:cNvSpPr>
            <a:spLocks noGrp="1" noChangeArrowheads="1"/>
          </p:cNvSpPr>
          <p:nvPr>
            <p:ph type="body" idx="1"/>
          </p:nvPr>
        </p:nvSpPr>
        <p:spPr/>
        <p:txBody>
          <a:bodyPr/>
          <a:lstStyle/>
          <a:p>
            <a:pPr eaLnBrk="1" hangingPunct="1"/>
            <a:r>
              <a:rPr lang="en-US" altLang="en-US"/>
              <a:t>None addressed</a:t>
            </a:r>
          </a:p>
        </p:txBody>
      </p:sp>
    </p:spTree>
  </p:cSld>
  <p:clrMapOvr>
    <a:masterClrMapping/>
  </p:clrMapOvr>
  <p:transition>
    <p:random/>
    <p:sndAc>
      <p:stSnd>
        <p:snd r:embed="rId2" name="arrow.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13D636D-DF5D-45D8-BB4A-47386E1B4D91}"/>
              </a:ext>
            </a:extLst>
          </p:cNvPr>
          <p:cNvSpPr>
            <a:spLocks noGrp="1" noChangeArrowheads="1"/>
          </p:cNvSpPr>
          <p:nvPr>
            <p:ph type="title"/>
          </p:nvPr>
        </p:nvSpPr>
        <p:spPr/>
        <p:txBody>
          <a:bodyPr/>
          <a:lstStyle/>
          <a:p>
            <a:pPr eaLnBrk="1" hangingPunct="1"/>
            <a:r>
              <a:rPr lang="en-US" altLang="en-US" sz="4000"/>
              <a:t>Practices</a:t>
            </a:r>
          </a:p>
        </p:txBody>
      </p:sp>
      <p:sp>
        <p:nvSpPr>
          <p:cNvPr id="93187" name="Rectangle 3">
            <a:extLst>
              <a:ext uri="{FF2B5EF4-FFF2-40B4-BE49-F238E27FC236}">
                <a16:creationId xmlns:a16="http://schemas.microsoft.com/office/drawing/2014/main" id="{B2DCF784-0E8A-43C7-B0E2-4C64241BA090}"/>
              </a:ext>
            </a:extLst>
          </p:cNvPr>
          <p:cNvSpPr>
            <a:spLocks noGrp="1" noChangeArrowheads="1"/>
          </p:cNvSpPr>
          <p:nvPr>
            <p:ph type="body" idx="1"/>
          </p:nvPr>
        </p:nvSpPr>
        <p:spPr/>
        <p:txBody>
          <a:bodyPr/>
          <a:lstStyle/>
          <a:p>
            <a:pPr algn="ctr" eaLnBrk="1" hangingPunct="1"/>
            <a:r>
              <a:rPr lang="en-US" altLang="en-US"/>
              <a:t>gods often are immortalized by mythology explaining the creation of fire, wind, water, man, animals, and other natural earthly things. </a:t>
            </a:r>
          </a:p>
          <a:p>
            <a:pPr algn="ctr" eaLnBrk="1" hangingPunct="1"/>
            <a:r>
              <a:rPr lang="en-US" altLang="en-US"/>
              <a:t>Although specific beliefs of animism vary widely, similarities between the characteristics of gods and goddesses and rituals practiced by animistic societies exist. </a:t>
            </a:r>
          </a:p>
        </p:txBody>
      </p:sp>
    </p:spTree>
  </p:cSld>
  <p:clrMapOvr>
    <a:masterClrMapping/>
  </p:clrMapOvr>
  <p:transition>
    <p:random/>
    <p:sndAc>
      <p:stSnd>
        <p:snd r:embed="rId2" name="arrow.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7D814AB-3CE4-4434-B5A5-1DB8C98D5F7E}"/>
              </a:ext>
            </a:extLst>
          </p:cNvPr>
          <p:cNvSpPr>
            <a:spLocks noGrp="1" noChangeArrowheads="1"/>
          </p:cNvSpPr>
          <p:nvPr>
            <p:ph type="title"/>
          </p:nvPr>
        </p:nvSpPr>
        <p:spPr/>
        <p:txBody>
          <a:bodyPr/>
          <a:lstStyle/>
          <a:p>
            <a:pPr eaLnBrk="1" hangingPunct="1"/>
            <a:r>
              <a:rPr lang="en-US" altLang="en-US" sz="4000"/>
              <a:t>Texts</a:t>
            </a:r>
          </a:p>
        </p:txBody>
      </p:sp>
      <p:sp>
        <p:nvSpPr>
          <p:cNvPr id="94211" name="Rectangle 3">
            <a:extLst>
              <a:ext uri="{FF2B5EF4-FFF2-40B4-BE49-F238E27FC236}">
                <a16:creationId xmlns:a16="http://schemas.microsoft.com/office/drawing/2014/main" id="{23591D49-B31D-4573-B188-787DEE068EC1}"/>
              </a:ext>
            </a:extLst>
          </p:cNvPr>
          <p:cNvSpPr>
            <a:spLocks noGrp="1" noChangeArrowheads="1"/>
          </p:cNvSpPr>
          <p:nvPr>
            <p:ph type="body" idx="1"/>
          </p:nvPr>
        </p:nvSpPr>
        <p:spPr/>
        <p:txBody>
          <a:bodyPr/>
          <a:lstStyle/>
          <a:p>
            <a:pPr eaLnBrk="1" hangingPunct="1"/>
            <a:r>
              <a:rPr lang="en-US" altLang="en-US"/>
              <a:t>none</a:t>
            </a:r>
          </a:p>
        </p:txBody>
      </p:sp>
    </p:spTree>
  </p:cSld>
  <p:clrMapOvr>
    <a:masterClrMapping/>
  </p:clrMapOvr>
  <p:transition>
    <p:random/>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96945DD-78BA-4E6C-B963-87BCA142572A}"/>
              </a:ext>
            </a:extLst>
          </p:cNvPr>
          <p:cNvSpPr>
            <a:spLocks noGrp="1" noChangeArrowheads="1"/>
          </p:cNvSpPr>
          <p:nvPr>
            <p:ph type="title"/>
          </p:nvPr>
        </p:nvSpPr>
        <p:spPr/>
        <p:txBody>
          <a:bodyPr/>
          <a:lstStyle/>
          <a:p>
            <a:pPr algn="ctr" eaLnBrk="1" hangingPunct="1"/>
            <a:r>
              <a:rPr lang="en-US" altLang="en-US"/>
              <a:t>Afterlife</a:t>
            </a:r>
          </a:p>
        </p:txBody>
      </p:sp>
      <p:sp>
        <p:nvSpPr>
          <p:cNvPr id="32771" name="Rectangle 3">
            <a:extLst>
              <a:ext uri="{FF2B5EF4-FFF2-40B4-BE49-F238E27FC236}">
                <a16:creationId xmlns:a16="http://schemas.microsoft.com/office/drawing/2014/main" id="{758544F2-B39F-43B7-B70A-316167EC6245}"/>
              </a:ext>
            </a:extLst>
          </p:cNvPr>
          <p:cNvSpPr>
            <a:spLocks noGrp="1" noChangeArrowheads="1"/>
          </p:cNvSpPr>
          <p:nvPr>
            <p:ph type="body" idx="1"/>
          </p:nvPr>
        </p:nvSpPr>
        <p:spPr/>
        <p:txBody>
          <a:bodyPr/>
          <a:lstStyle/>
          <a:p>
            <a:pPr algn="ctr" eaLnBrk="1" hangingPunct="1"/>
            <a:r>
              <a:rPr lang="en-US" altLang="en-US"/>
              <a:t>Not historically emphasized</a:t>
            </a:r>
          </a:p>
          <a:p>
            <a:pPr algn="ctr" eaLnBrk="1" hangingPunct="1"/>
            <a:r>
              <a:rPr lang="en-US" altLang="en-US"/>
              <a:t>Beliefs vary from no afterlife to shadowy existence to the World to Come (similar to Christian Heaven)</a:t>
            </a:r>
          </a:p>
        </p:txBody>
      </p:sp>
    </p:spTree>
  </p:cSld>
  <p:clrMapOvr>
    <a:masterClrMapping/>
  </p:clrMapOvr>
  <p:transition>
    <p:random/>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DE57C7A-02A2-4B29-859B-ED053D5956AE}"/>
              </a:ext>
            </a:extLst>
          </p:cNvPr>
          <p:cNvSpPr>
            <a:spLocks noGrp="1" noChangeArrowheads="1"/>
          </p:cNvSpPr>
          <p:nvPr>
            <p:ph type="title"/>
          </p:nvPr>
        </p:nvSpPr>
        <p:spPr>
          <a:xfrm>
            <a:off x="503238" y="611188"/>
            <a:ext cx="7010400" cy="1295400"/>
          </a:xfrm>
        </p:spPr>
        <p:txBody>
          <a:bodyPr/>
          <a:lstStyle/>
          <a:p>
            <a:pPr algn="ctr" eaLnBrk="1" hangingPunct="1"/>
            <a:r>
              <a:rPr lang="en-US" altLang="en-US"/>
              <a:t>Practices</a:t>
            </a:r>
          </a:p>
        </p:txBody>
      </p:sp>
      <p:sp>
        <p:nvSpPr>
          <p:cNvPr id="33795" name="Rectangle 3">
            <a:extLst>
              <a:ext uri="{FF2B5EF4-FFF2-40B4-BE49-F238E27FC236}">
                <a16:creationId xmlns:a16="http://schemas.microsoft.com/office/drawing/2014/main" id="{8F3CADA1-4F42-4DF0-B55F-3B4E879497F5}"/>
              </a:ext>
            </a:extLst>
          </p:cNvPr>
          <p:cNvSpPr>
            <a:spLocks noGrp="1" noChangeArrowheads="1"/>
          </p:cNvSpPr>
          <p:nvPr>
            <p:ph type="body" idx="1"/>
          </p:nvPr>
        </p:nvSpPr>
        <p:spPr/>
        <p:txBody>
          <a:bodyPr/>
          <a:lstStyle/>
          <a:p>
            <a:pPr algn="ctr" eaLnBrk="1" hangingPunct="1"/>
            <a:r>
              <a:rPr lang="en-US" altLang="en-US"/>
              <a:t>Male circumcision at birth</a:t>
            </a:r>
          </a:p>
          <a:p>
            <a:pPr algn="ctr" eaLnBrk="1" hangingPunct="1"/>
            <a:r>
              <a:rPr lang="en-US" altLang="en-US"/>
              <a:t>Bar/bat mitzvah at adulthood (13)</a:t>
            </a:r>
          </a:p>
          <a:p>
            <a:pPr algn="ctr" eaLnBrk="1" hangingPunct="1"/>
            <a:r>
              <a:rPr lang="en-US" altLang="en-US"/>
              <a:t>Synagogue services on Saturdays</a:t>
            </a:r>
          </a:p>
          <a:p>
            <a:pPr algn="ctr" eaLnBrk="1" hangingPunct="1"/>
            <a:r>
              <a:rPr lang="en-US" altLang="en-US"/>
              <a:t>No pork or other non-Kosher foods</a:t>
            </a:r>
          </a:p>
          <a:p>
            <a:pPr algn="ctr" eaLnBrk="1" hangingPunct="1"/>
            <a:r>
              <a:rPr lang="en-US" altLang="en-US"/>
              <a:t>Holidays related to historical events</a:t>
            </a:r>
          </a:p>
        </p:txBody>
      </p:sp>
      <p:pic>
        <p:nvPicPr>
          <p:cNvPr id="33796" name="Picture 1">
            <a:extLst>
              <a:ext uri="{FF2B5EF4-FFF2-40B4-BE49-F238E27FC236}">
                <a16:creationId xmlns:a16="http://schemas.microsoft.com/office/drawing/2014/main" id="{7ECC7D0A-3D08-4C0D-BE09-69B387D3E6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438"/>
            <a:ext cx="2562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0F262C38-F755-4D3E-AF6C-21549833FF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876800"/>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a:extLst>
              <a:ext uri="{FF2B5EF4-FFF2-40B4-BE49-F238E27FC236}">
                <a16:creationId xmlns:a16="http://schemas.microsoft.com/office/drawing/2014/main" id="{485740BD-A61A-47D1-A2C4-08A167CC26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26013"/>
            <a:ext cx="260032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a:extLst>
              <a:ext uri="{FF2B5EF4-FFF2-40B4-BE49-F238E27FC236}">
                <a16:creationId xmlns:a16="http://schemas.microsoft.com/office/drawing/2014/main" id="{E00F519C-4A72-499E-8217-0F9FBEDDC8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3463" y="4745038"/>
            <a:ext cx="2058987"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429F0BC-7AE7-43D9-B7CA-34D55C28709B}"/>
              </a:ext>
            </a:extLst>
          </p:cNvPr>
          <p:cNvSpPr>
            <a:spLocks noGrp="1" noChangeArrowheads="1"/>
          </p:cNvSpPr>
          <p:nvPr>
            <p:ph type="title"/>
          </p:nvPr>
        </p:nvSpPr>
        <p:spPr/>
        <p:txBody>
          <a:bodyPr/>
          <a:lstStyle/>
          <a:p>
            <a:pPr algn="ctr" eaLnBrk="1" hangingPunct="1"/>
            <a:r>
              <a:rPr lang="en-US" altLang="en-US"/>
              <a:t>Texts</a:t>
            </a:r>
          </a:p>
        </p:txBody>
      </p:sp>
      <p:sp>
        <p:nvSpPr>
          <p:cNvPr id="34819" name="Rectangle 3">
            <a:extLst>
              <a:ext uri="{FF2B5EF4-FFF2-40B4-BE49-F238E27FC236}">
                <a16:creationId xmlns:a16="http://schemas.microsoft.com/office/drawing/2014/main" id="{75779C9F-30F5-4A28-8655-B4170D4D683A}"/>
              </a:ext>
            </a:extLst>
          </p:cNvPr>
          <p:cNvSpPr>
            <a:spLocks noGrp="1" noChangeArrowheads="1"/>
          </p:cNvSpPr>
          <p:nvPr>
            <p:ph type="body" idx="1"/>
          </p:nvPr>
        </p:nvSpPr>
        <p:spPr>
          <a:xfrm>
            <a:off x="0" y="1905000"/>
            <a:ext cx="7010400" cy="4114800"/>
          </a:xfrm>
        </p:spPr>
        <p:txBody>
          <a:bodyPr/>
          <a:lstStyle/>
          <a:p>
            <a:pPr eaLnBrk="1" hangingPunct="1"/>
            <a:r>
              <a:rPr lang="en-US" altLang="en-US"/>
              <a:t>Bible (Old Testament)</a:t>
            </a:r>
          </a:p>
          <a:p>
            <a:pPr eaLnBrk="1" hangingPunct="1"/>
            <a:r>
              <a:rPr lang="en-US" altLang="en-US"/>
              <a:t>Talmud</a:t>
            </a:r>
          </a:p>
          <a:p>
            <a:pPr eaLnBrk="1" hangingPunct="1"/>
            <a:r>
              <a:rPr lang="en-US" altLang="en-US"/>
              <a:t>Torah</a:t>
            </a:r>
          </a:p>
        </p:txBody>
      </p:sp>
      <p:pic>
        <p:nvPicPr>
          <p:cNvPr id="34820" name="Picture 4" descr="torah">
            <a:extLst>
              <a:ext uri="{FF2B5EF4-FFF2-40B4-BE49-F238E27FC236}">
                <a16:creationId xmlns:a16="http://schemas.microsoft.com/office/drawing/2014/main" id="{0397685F-8EF0-426B-B91A-4011F723B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4000"/>
            <a:ext cx="47815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sndAc>
      <p:stSnd>
        <p:snd r:embed="rId2" name="arrow.wav"/>
      </p:stSnd>
    </p:sndAc>
  </p:transition>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19194</TotalTime>
  <Words>861</Words>
  <Application>Microsoft Office PowerPoint</Application>
  <PresentationFormat>On-screen Show (4:3)</PresentationFormat>
  <Paragraphs>230</Paragraphs>
  <Slides>67</Slides>
  <Notes>0</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Cascade</vt:lpstr>
      <vt:lpstr>iRespondQuestionMaster</vt:lpstr>
      <vt:lpstr>iRespondGraphMaster</vt:lpstr>
      <vt:lpstr>World Religions</vt:lpstr>
      <vt:lpstr>Judaism</vt:lpstr>
      <vt:lpstr>Founder, Origin, History</vt:lpstr>
      <vt:lpstr>Adherents Worldwide</vt:lpstr>
      <vt:lpstr>God(s) &amp; Universe</vt:lpstr>
      <vt:lpstr>Human Situation &amp; Life’s Purpose</vt:lpstr>
      <vt:lpstr>Afterlife</vt:lpstr>
      <vt:lpstr>Practices</vt:lpstr>
      <vt:lpstr>Texts</vt:lpstr>
      <vt:lpstr>Christianity</vt:lpstr>
      <vt:lpstr>Founder, Origin, &amp; History</vt:lpstr>
      <vt:lpstr>Adherents Worldwide</vt:lpstr>
      <vt:lpstr>God(s) &amp; Universe</vt:lpstr>
      <vt:lpstr>Human Situation &amp; Life’s Purpose</vt:lpstr>
      <vt:lpstr>Afterlife</vt:lpstr>
      <vt:lpstr> Practices</vt:lpstr>
      <vt:lpstr>Texts</vt:lpstr>
      <vt:lpstr>Islam</vt:lpstr>
      <vt:lpstr>Founder, Origin &amp; History</vt:lpstr>
      <vt:lpstr>Adherents Worldwide</vt:lpstr>
      <vt:lpstr>God(s) &amp; Universe</vt:lpstr>
      <vt:lpstr>Human Situation and Life’s Purpose</vt:lpstr>
      <vt:lpstr>Afterlife</vt:lpstr>
      <vt:lpstr>Practices</vt:lpstr>
      <vt:lpstr>Texts</vt:lpstr>
      <vt:lpstr>Zoroastrianism</vt:lpstr>
      <vt:lpstr>Founder, Origin &amp; History</vt:lpstr>
      <vt:lpstr>Adherents Worldwide</vt:lpstr>
      <vt:lpstr>God(s) &amp; Universe</vt:lpstr>
      <vt:lpstr>Human Situation &amp; Life’s Purpose</vt:lpstr>
      <vt:lpstr>Afterlife</vt:lpstr>
      <vt:lpstr>Practices</vt:lpstr>
      <vt:lpstr>Texts</vt:lpstr>
      <vt:lpstr>Hinduism</vt:lpstr>
      <vt:lpstr>Founder, Origins &amp; History</vt:lpstr>
      <vt:lpstr>Adherents Worldwide</vt:lpstr>
      <vt:lpstr>God(s) &amp; Universe</vt:lpstr>
      <vt:lpstr>Human Situation &amp; Life’s Purpose</vt:lpstr>
      <vt:lpstr>Afterlife</vt:lpstr>
      <vt:lpstr>Practices</vt:lpstr>
      <vt:lpstr>Texts</vt:lpstr>
      <vt:lpstr>Buddhism</vt:lpstr>
      <vt:lpstr>Founder, Origins &amp; History</vt:lpstr>
      <vt:lpstr>Adherents Worldwide</vt:lpstr>
      <vt:lpstr>God(s) &amp; Universe</vt:lpstr>
      <vt:lpstr>Human Situation &amp; Life’s Purpose</vt:lpstr>
      <vt:lpstr>Human Situation &amp; Life’s Purpose, con’t</vt:lpstr>
      <vt:lpstr>Human Situation &amp; Life’s Purpose, con’t</vt:lpstr>
      <vt:lpstr>Afterlife</vt:lpstr>
      <vt:lpstr>Practices</vt:lpstr>
      <vt:lpstr>Texts</vt:lpstr>
      <vt:lpstr>Confucianism</vt:lpstr>
      <vt:lpstr>Founder, Origin &amp; History</vt:lpstr>
      <vt:lpstr>Confucianism Adherents:        5 million  </vt:lpstr>
      <vt:lpstr>God(s) &amp; Universe</vt:lpstr>
      <vt:lpstr>Human Situation &amp; Life’s Purpose</vt:lpstr>
      <vt:lpstr>Afterlife</vt:lpstr>
      <vt:lpstr>Practices</vt:lpstr>
      <vt:lpstr>Texts</vt:lpstr>
      <vt:lpstr>Animism</vt:lpstr>
      <vt:lpstr>PowerPoint Presentation</vt:lpstr>
      <vt:lpstr>Adherents Worldwide</vt:lpstr>
      <vt:lpstr>God(s) &amp; Universe</vt:lpstr>
      <vt:lpstr>Human Situation and Life Purposes</vt:lpstr>
      <vt:lpstr>Afterlife</vt:lpstr>
      <vt:lpstr>Practices</vt:lpstr>
      <vt:lpstr>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Religions</dc:title>
  <dc:creator>Frank &amp; Sally</dc:creator>
  <cp:lastModifiedBy>Mary Matello</cp:lastModifiedBy>
  <cp:revision>35</cp:revision>
  <cp:lastPrinted>2016-01-13T19:27:23Z</cp:lastPrinted>
  <dcterms:created xsi:type="dcterms:W3CDTF">2006-01-23T00:33:06Z</dcterms:created>
  <dcterms:modified xsi:type="dcterms:W3CDTF">2020-01-10T13:57:32Z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KeepGraph">
    <vt:bool>false</vt:bool>
  </property>
  <property fmtid="{D5CDD505-2E9C-101B-9397-08002B2CF9AE}" pid="4" name="AutoReflect">
    <vt:bool>false</vt:bool>
  </property>
</Properties>
</file>