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2FF3F-6831-486D-84EA-E7974E5ABB1A}" v="1" dt="2018-07-30T16:31:46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ywithmrp429.weebly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b="1">
                <a:cs typeface="Calibri Light"/>
              </a:rPr>
              <a:t>World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b="1">
                <a:cs typeface="Calibri"/>
              </a:rPr>
              <a:t>Mr. Perryman  </a:t>
            </a:r>
          </a:p>
          <a:p>
            <a:pPr algn="l"/>
            <a:r>
              <a:rPr lang="en-US" sz="2000" b="1">
                <a:cs typeface="Calibri"/>
              </a:rPr>
              <a:t>Room 118-H</a:t>
            </a:r>
          </a:p>
        </p:txBody>
      </p:sp>
      <p:pic>
        <p:nvPicPr>
          <p:cNvPr id="4" name="Picture 4" descr="A group of people wearing costumes&#10;&#10;Description generated with high confidence">
            <a:extLst>
              <a:ext uri="{FF2B5EF4-FFF2-40B4-BE49-F238E27FC236}">
                <a16:creationId xmlns:a16="http://schemas.microsoft.com/office/drawing/2014/main" id="{6263B75B-C51D-417C-A651-F4C95AD3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" r="1" b="1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36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534B3-B0C8-4DFB-BB7A-116E6261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  <a:cs typeface="Calibri Light"/>
              </a:rPr>
              <a:t>Classroom Rules</a:t>
            </a:r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2F789665-61E1-4BED-8373-708ECB19B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" r="194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8405-9019-4548-84B2-95FA9C61E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319" y="591154"/>
            <a:ext cx="3860167" cy="5759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  <a:cs typeface="Calibri"/>
              </a:rPr>
              <a:t>Be respectful</a:t>
            </a:r>
          </a:p>
          <a:p>
            <a:pPr lvl="1"/>
            <a:r>
              <a:rPr lang="en-US" sz="2000">
                <a:solidFill>
                  <a:srgbClr val="FFFFFF"/>
                </a:solidFill>
                <a:cs typeface="Calibri"/>
              </a:rPr>
              <a:t>Respect your instructor(s)</a:t>
            </a:r>
          </a:p>
          <a:p>
            <a:pPr lvl="1"/>
            <a:r>
              <a:rPr lang="en-US" sz="2000">
                <a:solidFill>
                  <a:srgbClr val="FFFFFF"/>
                </a:solidFill>
                <a:cs typeface="Calibri"/>
              </a:rPr>
              <a:t>Respect your peers</a:t>
            </a:r>
          </a:p>
          <a:p>
            <a:pPr lvl="1"/>
            <a:endParaRPr lang="en-US" sz="17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  <a:cs typeface="Calibri"/>
              </a:rPr>
              <a:t>Be responsible</a:t>
            </a:r>
          </a:p>
          <a:p>
            <a:pPr lvl="1"/>
            <a:r>
              <a:rPr lang="en-US" sz="2000">
                <a:solidFill>
                  <a:srgbClr val="FFFFFF"/>
                </a:solidFill>
                <a:cs typeface="Calibri"/>
              </a:rPr>
              <a:t>Come to class on time ready to learn</a:t>
            </a:r>
          </a:p>
          <a:p>
            <a:pPr lvl="1"/>
            <a:r>
              <a:rPr lang="en-US" sz="2000">
                <a:solidFill>
                  <a:srgbClr val="FFFFFF"/>
                </a:solidFill>
                <a:cs typeface="Calibri"/>
              </a:rPr>
              <a:t>Keep up with your assignments </a:t>
            </a:r>
          </a:p>
          <a:p>
            <a:pPr lvl="1"/>
            <a:r>
              <a:rPr lang="en-US" sz="2000">
                <a:solidFill>
                  <a:srgbClr val="FFFFFF"/>
                </a:solidFill>
                <a:cs typeface="Calibri"/>
              </a:rPr>
              <a:t>Put in the work</a:t>
            </a:r>
          </a:p>
          <a:p>
            <a:pPr lvl="1"/>
            <a:endParaRPr lang="en-US" sz="17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  <a:cs typeface="Calibri"/>
              </a:rPr>
              <a:t>Be resilient</a:t>
            </a:r>
          </a:p>
          <a:p>
            <a:pPr lvl="1"/>
            <a:r>
              <a:rPr lang="en-US" sz="2000">
                <a:solidFill>
                  <a:srgbClr val="FFFFFF"/>
                </a:solidFill>
                <a:cs typeface="Calibri"/>
              </a:rPr>
              <a:t>Always look for ways to improve</a:t>
            </a:r>
          </a:p>
          <a:p>
            <a:pPr lvl="1"/>
            <a:r>
              <a:rPr lang="en-US" sz="2000">
                <a:solidFill>
                  <a:srgbClr val="FFFFFF"/>
                </a:solidFill>
                <a:cs typeface="Calibri"/>
              </a:rPr>
              <a:t>Do not allow "bumps in the road" to deter you</a:t>
            </a:r>
          </a:p>
          <a:p>
            <a:pPr lvl="1"/>
            <a:endParaRPr lang="en-US" sz="1700">
              <a:solidFill>
                <a:srgbClr val="FFFFFF"/>
              </a:solidFill>
              <a:cs typeface="Calibri"/>
            </a:endParaRPr>
          </a:p>
          <a:p>
            <a:pPr lvl="1"/>
            <a:endParaRPr lang="en-US" sz="17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27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825A-16A8-4B0A-8AA3-C51EAB54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cs typeface="Calibri Light"/>
              </a:rPr>
              <a:t>Restroom Rules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06BF5-41FC-45D8-904D-B321FCFDF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Calibri"/>
              </a:rPr>
              <a:t>Raise your hand &amp; ask permission</a:t>
            </a:r>
            <a:endParaRPr lang="en-US" sz="2000" dirty="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Do so with minimal disruption </a:t>
            </a:r>
            <a:endParaRPr lang="en-US" sz="2000" dirty="0">
              <a:cs typeface="Calibri"/>
            </a:endParaRPr>
          </a:p>
          <a:p>
            <a:pPr lvl="1"/>
            <a:endParaRPr lang="en-US" sz="2000" dirty="0">
              <a:cs typeface="Calibri"/>
            </a:endParaRPr>
          </a:p>
          <a:p>
            <a:r>
              <a:rPr lang="en-US" sz="2000">
                <a:cs typeface="Calibri"/>
              </a:rPr>
              <a:t>No Restroom Pass During These Times</a:t>
            </a:r>
            <a:endParaRPr lang="en-US" sz="2000" dirty="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Dead Time (15 mins after start of class/15 mins prior to class ending)</a:t>
            </a:r>
            <a:endParaRPr lang="en-US" sz="2000" dirty="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Quiz/Testing Times</a:t>
            </a:r>
            <a:endParaRPr lang="en-US" sz="2000" dirty="0">
              <a:cs typeface="Calibri"/>
            </a:endParaRPr>
          </a:p>
          <a:p>
            <a:pPr lvl="1"/>
            <a:endParaRPr lang="en-US" sz="2000" dirty="0">
              <a:cs typeface="Calibri"/>
            </a:endParaRPr>
          </a:p>
          <a:p>
            <a:r>
              <a:rPr lang="en-US" sz="2000">
                <a:cs typeface="Calibri"/>
              </a:rPr>
              <a:t>Abuse It, You Lose It</a:t>
            </a:r>
            <a:endParaRPr lang="en-US" sz="2000" dirty="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Restroom pass is a priviledge &amp; may be revoked at teacher(s) discretion</a:t>
            </a:r>
            <a:endParaRPr lang="en-US" sz="2000" dirty="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After 15 mins, you are considered skipping</a:t>
            </a:r>
            <a:endParaRPr lang="en-US" sz="2000" dirty="0">
              <a:cs typeface="Calibri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537D0D84-8839-403E-A3E7-01284B537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" r="1927" b="1"/>
          <a:stretch/>
        </p:blipFill>
        <p:spPr>
          <a:xfrm>
            <a:off x="7937221" y="623916"/>
            <a:ext cx="3690462" cy="38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39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C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8728E-0CB8-4CA2-A1D7-9089CE32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Online Resources 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2A679A4-A187-43F5-B3E4-877307E0D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6" r="13593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B30BB6-9E71-4CBE-890D-D525E504C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b="1" u="sng">
                <a:solidFill>
                  <a:srgbClr val="FFFFFF"/>
                </a:solidFill>
                <a:cs typeface="Calibri"/>
              </a:rPr>
              <a:t>Blog</a:t>
            </a:r>
            <a:r>
              <a:rPr lang="en-US" sz="2000">
                <a:solidFill>
                  <a:srgbClr val="FFFFFF"/>
                </a:solidFill>
                <a:cs typeface="Calibri"/>
              </a:rPr>
              <a:t>: </a:t>
            </a:r>
            <a:r>
              <a:rPr lang="en-US" sz="2000" dirty="0">
                <a:solidFill>
                  <a:srgbClr val="FFFFFF"/>
                </a:solidFill>
                <a:cs typeface="Calibri"/>
                <a:hlinkClick r:id="rId3"/>
              </a:rPr>
              <a:t>https://historywithmrp429.weebly.com/</a:t>
            </a:r>
            <a:endParaRPr lang="en-US" sz="20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cs typeface="Calibri"/>
            </a:endParaRPr>
          </a:p>
          <a:p>
            <a:r>
              <a:rPr lang="en-US" sz="2000" b="1" u="sng">
                <a:solidFill>
                  <a:srgbClr val="FFFFFF"/>
                </a:solidFill>
                <a:cs typeface="Calibri"/>
              </a:rPr>
              <a:t>Remind</a:t>
            </a:r>
            <a:r>
              <a:rPr lang="en-US" sz="2000">
                <a:solidFill>
                  <a:srgbClr val="FFFFFF"/>
                </a:solidFill>
                <a:cs typeface="Calibri"/>
              </a:rPr>
              <a:t>: Text @mrpshis to 81010</a:t>
            </a:r>
          </a:p>
        </p:txBody>
      </p:sp>
    </p:spTree>
    <p:extLst>
      <p:ext uri="{BB962C8B-B14F-4D97-AF65-F5344CB8AC3E}">
        <p14:creationId xmlns:p14="http://schemas.microsoft.com/office/powerpoint/2010/main" val="416722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45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754D1-EFAC-4B02-A14F-6EF1FF58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cs typeface="Calibri Light"/>
              </a:rPr>
              <a:t>Getting To Know You</a:t>
            </a:r>
            <a:r>
              <a:rPr lang="en-US" dirty="0">
                <a:solidFill>
                  <a:srgbClr val="FFFFFF"/>
                </a:solidFill>
                <a:cs typeface="Calibri Light"/>
              </a:rPr>
              <a:t> </a:t>
            </a:r>
          </a:p>
        </p:txBody>
      </p:sp>
      <p:pic>
        <p:nvPicPr>
          <p:cNvPr id="4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6F2CF532-F1C9-49C7-827D-6579F63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628" t="2353" r="44563" b="-2059"/>
          <a:stretch/>
        </p:blipFill>
        <p:spPr>
          <a:xfrm>
            <a:off x="-180453" y="164495"/>
            <a:ext cx="7202691" cy="42767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650089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FC87C-C360-4C79-BA21-0B85C77D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9034" y="917725"/>
            <a:ext cx="3715024" cy="52877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  <a:cs typeface="Calibri"/>
              </a:rPr>
              <a:t>Select a partner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endParaRPr lang="en-US" sz="2400" dirty="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  <a:cs typeface="Calibri"/>
              </a:rPr>
              <a:t>Get to know each other (5 mins)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FFFF"/>
                </a:solidFill>
                <a:cs typeface="Calibri"/>
              </a:rPr>
              <a:t>Name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FFFF"/>
                </a:solidFill>
                <a:cs typeface="Calibri"/>
              </a:rPr>
              <a:t>Where they are from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FFFF"/>
                </a:solidFill>
                <a:cs typeface="Calibri"/>
              </a:rPr>
              <a:t>1 interesting fact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pPr lvl="1"/>
            <a:endParaRPr lang="en-US" dirty="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  <a:cs typeface="Calibri"/>
              </a:rPr>
              <a:t>Introduce your partner using what you learned about them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03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World History</vt:lpstr>
      <vt:lpstr>Classroom Rules</vt:lpstr>
      <vt:lpstr>Restroom Rules </vt:lpstr>
      <vt:lpstr>Online Resources </vt:lpstr>
      <vt:lpstr>Getting To Know You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Mandrell Perryman</dc:creator>
  <cp:lastModifiedBy>Mandrell Perryman</cp:lastModifiedBy>
  <cp:revision>63</cp:revision>
  <dcterms:created xsi:type="dcterms:W3CDTF">2013-07-15T20:26:40Z</dcterms:created>
  <dcterms:modified xsi:type="dcterms:W3CDTF">2018-07-30T16:51:32Z</dcterms:modified>
</cp:coreProperties>
</file>