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D0B1-BD94-4B5C-93DF-728500021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21DEB-7748-4ACB-8733-0C2CA7F1C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C638B-C07E-448C-B14B-D22E1FB9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90E46-12E5-419C-8ADD-2114487B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E9332-F9DE-46CA-8341-F5B69EA6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BD22-AEB9-4FE8-BC9A-5C37A0BF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8DF8C-F0A8-45FB-AC25-F2D036F6F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96C6A-AD43-471C-95DC-3941A022B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26B65-71F9-4D24-B12D-E7276AED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24DAE-FD50-46C2-B16D-67DF6543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0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EBB61-FDC8-43FF-A185-983FFA9E2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631E9-E771-4498-99EB-FB5B43E4F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C880B-4EA8-4F2E-9805-EA8B29E8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EBA41-ABEA-43E6-9B69-3DB72744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211E9-D37E-4DC2-9F19-EEAFFA29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0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457E-378F-40A8-8AE2-2A828C7F0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4514B-E71D-4E1E-9CB7-FD964AC22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9A001-E335-45E6-83D6-397956D2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023AE-9A9B-4250-B30C-99534A54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923FE-8E6A-4B3D-98A4-76F87B05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88CF-9763-41D3-AC2F-9D6A005C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67F6F-41BB-4E82-B771-04037359B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BF70F-615B-43F7-B0FC-7EE0A2EA5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10E0C-44D6-4258-B1B2-E57BABFE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A6069-65CF-4544-9595-899421B0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0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8796-6977-40B4-AA58-0E654111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7950-F2B2-4181-B887-55BEC4541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A8EAA-889B-4DA8-9E1A-376C090C0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41E8F-4B46-4574-B24D-B6C3BD85B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F1DF2-792B-4EF8-9278-413AE640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00075-9C47-4FCC-B891-C8DCBE6B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5A6C-FC45-4134-8890-EC2E6B86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97160-ED7F-454C-99DB-C30ADB662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DF50-F045-41D3-BE1A-AE4236954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DA2A54-5D31-472E-8CF9-FD4150086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4467E1-E75A-47BB-835E-8B6683174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114E0-D67C-4FD8-A773-0F5F13E4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7BA80D-3F74-4E35-8578-4B9862DD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DAD6B-FD41-4DF0-8D35-B234507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7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B6BBA-08E4-46AE-ABE0-A8490D6F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9EAA3-55C8-4827-BD60-A2037201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AFB3EC-FEC7-4EBB-9D5A-8F53FF74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01F86-06DF-4692-A4C5-D4239777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B43F1-DD58-492E-8AB0-217F6BD93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2CD30-B0A6-4C5A-81C5-51DF7803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B2381-C919-4746-83A9-1F25C549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C61C-A3A6-4DBA-B249-2F9D633AF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582C2-37BE-46B1-BD5B-24A58CDD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6EC65-812B-4733-B20F-6ADDEBEA7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A9F42-7E69-4EFF-9DDB-F3BEC137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91908-8E0F-4313-A3B6-132B189C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1A90C-225D-4594-85CD-E05FE844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5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AD8D-2A69-4C21-90D4-CBC6875D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F3B8DC-5CF2-4DEA-96DF-49CC55E65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777F0-F283-4A37-B2AD-B4F26DE0A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00F42-EC9B-4344-A02B-3292F531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1888C-835D-4CE4-8DD5-BB1601B4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A01EB-8BC9-4E38-8E63-721592A03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5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705093-5C6E-42E4-8800-54AE0CC6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A1F57-B992-4DFB-921B-87903B648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E3C3D-CB04-41A6-9C3C-3600F93B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B5EE-261B-441D-80A1-F117FB99D2A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63C4C-1E15-4008-8C85-644A0512F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D1E87-3295-4642-910A-80B372BD0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56F8-3063-4C79-9F8E-F15A441C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6D6168-2FA9-4736-9C43-FF6A498254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/>
          </a:blip>
          <a:srcRect l="3657" r="7455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7F751C-F260-4FB8-9C0A-992BDA9DE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91547"/>
            <a:ext cx="9144000" cy="19820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Papyrus" panose="03070502060502030205" pitchFamily="66" charset="0"/>
              </a:rPr>
              <a:t>The Development 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DA01E-B7C0-4C6F-8934-D66AFABBA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17" y="5145241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55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2C06-07CC-4114-83D4-388F4E07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pyrus" panose="03070502060502030205" pitchFamily="66" charset="0"/>
              </a:rPr>
              <a:t>Development of Monotheism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C0CD-F552-452E-966C-28527A188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Papyrus" panose="03070502060502030205" pitchFamily="66" charset="0"/>
              </a:rPr>
              <a:t>Aspects of monotheism emerged in a variety of places and times during the rise of civilization</a:t>
            </a:r>
          </a:p>
          <a:p>
            <a:pPr marL="0" indent="0">
              <a:buNone/>
            </a:pPr>
            <a:endParaRPr lang="en-US" dirty="0">
              <a:latin typeface="Papyrus" panose="03070502060502030205" pitchFamily="66" charset="0"/>
            </a:endParaRPr>
          </a:p>
          <a:p>
            <a:pPr lvl="1"/>
            <a:r>
              <a:rPr lang="en-US" sz="2800" dirty="0">
                <a:latin typeface="Papyrus" panose="03070502060502030205" pitchFamily="66" charset="0"/>
              </a:rPr>
              <a:t>Egypt under the Pharaoh Amenhotep IV in the mid-1300s BCE </a:t>
            </a:r>
          </a:p>
          <a:p>
            <a:pPr lvl="1"/>
            <a:r>
              <a:rPr lang="en-US" sz="2800" dirty="0">
                <a:latin typeface="Papyrus" panose="03070502060502030205" pitchFamily="66" charset="0"/>
              </a:rPr>
              <a:t>Persia after growth of Zoroastrianism in the 600s BCE</a:t>
            </a:r>
          </a:p>
          <a:p>
            <a:pPr lvl="1"/>
            <a:endParaRPr lang="en-US" sz="2800" dirty="0">
              <a:latin typeface="Papyrus" panose="03070502060502030205" pitchFamily="66" charset="0"/>
            </a:endParaRPr>
          </a:p>
          <a:p>
            <a:r>
              <a:rPr lang="en-US" sz="3200" dirty="0">
                <a:latin typeface="Papyrus" panose="03070502060502030205" pitchFamily="66" charset="0"/>
              </a:rPr>
              <a:t>Monotheism reached its most complete &amp; enduring form among the Hebrews starting around 1250 BCE.</a:t>
            </a:r>
          </a:p>
          <a:p>
            <a:endParaRPr lang="en-US" sz="32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21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A2C06-07CC-4114-83D4-388F4E071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Development of Monotheism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5310EF-1607-4A10-A653-873C54E692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429"/>
          <a:stretch/>
        </p:blipFill>
        <p:spPr>
          <a:xfrm>
            <a:off x="3758020" y="1485899"/>
            <a:ext cx="8059330" cy="42930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3737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2C06-07CC-4114-83D4-388F4E07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pyrus" panose="03070502060502030205" pitchFamily="66" charset="0"/>
              </a:rPr>
              <a:t>Development of Monotheism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C0CD-F552-452E-966C-28527A188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Papyrus" panose="03070502060502030205" pitchFamily="66" charset="0"/>
              </a:rPr>
              <a:t>The beliefs of the Hebrews were recorded in the Hebrew Bible </a:t>
            </a:r>
          </a:p>
          <a:p>
            <a:pPr marL="0" indent="0">
              <a:buNone/>
            </a:pPr>
            <a:endParaRPr lang="en-US" sz="3200" dirty="0">
              <a:latin typeface="Papyrus" panose="03070502060502030205" pitchFamily="66" charset="0"/>
            </a:endParaRPr>
          </a:p>
          <a:p>
            <a:pPr lvl="1"/>
            <a:r>
              <a:rPr lang="en-US" sz="2800" dirty="0">
                <a:latin typeface="Papyrus" panose="03070502060502030205" pitchFamily="66" charset="0"/>
              </a:rPr>
              <a:t>began with the Hebrew people (led by Moses) entering into a covenant with God in which God promises to protect His chosen people in exchange for their exclusive obedience to Him. </a:t>
            </a:r>
          </a:p>
          <a:p>
            <a:pPr marL="457200" lvl="1" indent="0">
              <a:buNone/>
            </a:pPr>
            <a:endParaRPr lang="en-US" sz="2800" dirty="0">
              <a:latin typeface="Papyrus" panose="03070502060502030205" pitchFamily="66" charset="0"/>
            </a:endParaRPr>
          </a:p>
          <a:p>
            <a:r>
              <a:rPr lang="en-US" sz="3200" dirty="0">
                <a:latin typeface="Papyrus" panose="03070502060502030205" pitchFamily="66" charset="0"/>
              </a:rPr>
              <a:t>The basic tenants and Judaism, including monotheism, were established in this period as the Ten Commandments</a:t>
            </a:r>
            <a:r>
              <a:rPr lang="en-US" sz="3200" dirty="0"/>
              <a:t>. </a:t>
            </a:r>
            <a:endParaRPr lang="en-US" sz="3200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2C06-07CC-4114-83D4-388F4E07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pyrus" panose="03070502060502030205" pitchFamily="66" charset="0"/>
              </a:rPr>
              <a:t>Development of Monotheism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C0CD-F552-452E-966C-28527A188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Papyrus" panose="03070502060502030205" pitchFamily="66" charset="0"/>
              </a:rPr>
              <a:t>The Hebrew people established a kingdom on the eastern Mediterranean in about 1020 BCE </a:t>
            </a:r>
          </a:p>
          <a:p>
            <a:pPr marL="0" indent="0">
              <a:buNone/>
            </a:pPr>
            <a:endParaRPr lang="en-US" sz="3200" dirty="0">
              <a:latin typeface="Papyrus" panose="03070502060502030205" pitchFamily="66" charset="0"/>
            </a:endParaRPr>
          </a:p>
          <a:p>
            <a:pPr lvl="1"/>
            <a:r>
              <a:rPr lang="en-US" sz="2800" dirty="0">
                <a:latin typeface="Papyrus" panose="03070502060502030205" pitchFamily="66" charset="0"/>
              </a:rPr>
              <a:t>split into two kingdoms in 920 BCE. </a:t>
            </a:r>
          </a:p>
          <a:p>
            <a:pPr marL="457200" lvl="1" indent="0">
              <a:buNone/>
            </a:pPr>
            <a:endParaRPr lang="en-US" sz="2800" dirty="0">
              <a:latin typeface="Papyrus" panose="03070502060502030205" pitchFamily="66" charset="0"/>
            </a:endParaRPr>
          </a:p>
          <a:p>
            <a:pPr lvl="1"/>
            <a:r>
              <a:rPr lang="en-US" sz="2800" dirty="0">
                <a:latin typeface="Papyrus" panose="03070502060502030205" pitchFamily="66" charset="0"/>
              </a:rPr>
              <a:t>The concept of monotheism became more formalized during this period </a:t>
            </a:r>
          </a:p>
        </p:txBody>
      </p:sp>
    </p:spTree>
    <p:extLst>
      <p:ext uri="{BB962C8B-B14F-4D97-AF65-F5344CB8AC3E}">
        <p14:creationId xmlns:p14="http://schemas.microsoft.com/office/powerpoint/2010/main" val="282966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6D2E4-3E80-4778-8598-E524FA07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4" y="1592568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Papyrus" panose="03070502060502030205" pitchFamily="66" charset="0"/>
              </a:rPr>
              <a:t>Development of </a:t>
            </a:r>
            <a:r>
              <a:rPr lang="en-US" dirty="0" err="1">
                <a:latin typeface="Papyrus" panose="03070502060502030205" pitchFamily="66" charset="0"/>
              </a:rPr>
              <a:t>Monetheism</a:t>
            </a:r>
            <a:r>
              <a:rPr lang="en-US" dirty="0">
                <a:latin typeface="Papyrus" panose="03070502060502030205" pitchFamily="66" charset="0"/>
              </a:rPr>
              <a:t>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66E0E0D-6EC3-46AD-A59E-8EB00EE80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4" y="3151215"/>
            <a:ext cx="5314543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126C179E-7D2D-48E0-A5BD-FD77BC4E04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2969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9469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2C06-07CC-4114-83D4-388F4E07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pyrus" panose="03070502060502030205" pitchFamily="66" charset="0"/>
              </a:rPr>
              <a:t>Development of Monotheism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C0CD-F552-452E-966C-28527A188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Papyrus" panose="03070502060502030205" pitchFamily="66" charset="0"/>
              </a:rPr>
              <a:t>Hebrew version of monotheism spread to other areas by the Jewish diaspora</a:t>
            </a:r>
          </a:p>
          <a:p>
            <a:pPr lvl="1"/>
            <a:r>
              <a:rPr lang="en-US" sz="2800" dirty="0">
                <a:latin typeface="Papyrus" panose="03070502060502030205" pitchFamily="66" charset="0"/>
              </a:rPr>
              <a:t>began with the conquest of the northern Kingdom of Israel by the Assyrians in 721 BCE &amp; the deportation of many Jewish leaders to Babylonia in 587 BCE</a:t>
            </a:r>
          </a:p>
          <a:p>
            <a:pPr marL="457200" lvl="1" indent="0">
              <a:buNone/>
            </a:pPr>
            <a:endParaRPr lang="en-US" sz="2800" dirty="0">
              <a:latin typeface="Papyrus" panose="03070502060502030205" pitchFamily="66" charset="0"/>
            </a:endParaRPr>
          </a:p>
          <a:p>
            <a:pPr lvl="1"/>
            <a:r>
              <a:rPr lang="en-US" sz="2800" dirty="0">
                <a:latin typeface="Papyrus" panose="03070502060502030205" pitchFamily="66" charset="0"/>
              </a:rPr>
              <a:t>While in Babylonia, the institution of the Synagogue was established &amp; in about 450 BCE Judaism as a monotheistic faith was fully developed with the completion of the Hebrew Bible</a:t>
            </a:r>
            <a:endParaRPr lang="en-US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9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Papyrus</vt:lpstr>
      <vt:lpstr>Office Theme</vt:lpstr>
      <vt:lpstr>The Development of</vt:lpstr>
      <vt:lpstr>Development of Monotheism</vt:lpstr>
      <vt:lpstr>Development of Monotheism</vt:lpstr>
      <vt:lpstr>Development of Monotheism</vt:lpstr>
      <vt:lpstr>Development of Monotheism</vt:lpstr>
      <vt:lpstr>Development of Monetheism </vt:lpstr>
      <vt:lpstr>Development of Monotheism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Mandrell Perryman</dc:creator>
  <cp:lastModifiedBy>Mandrell Perryman</cp:lastModifiedBy>
  <cp:revision>4</cp:revision>
  <dcterms:created xsi:type="dcterms:W3CDTF">2018-08-13T01:56:49Z</dcterms:created>
  <dcterms:modified xsi:type="dcterms:W3CDTF">2018-08-13T02:15:15Z</dcterms:modified>
</cp:coreProperties>
</file>