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1EA73-166C-4F37-9FAD-DA750ECCCFE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B48B1-9052-4D47-9ECD-5F3AE96B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FD64EF7-B35D-4328-A680-E8B213ACF91E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8E51-11F4-4E8B-8E17-B5ED6C55B4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FC7B-7EF0-4BCB-B1EA-152D869FCA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8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5C35-08D0-4815-8886-D750DBB4F5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5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7F2B-1F13-41AC-8F29-A42EE989B1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1078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AB8E2-51C5-452B-8F0D-7ACEA4944A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561B-9E64-459E-937A-357EA3BB5B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1513-C7B7-4690-B571-59B9BE2133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8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3870-AD9B-42BF-935B-16152E720E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4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7E48-2080-467E-B8B7-F0C12FE7F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1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C89F-257B-4D2C-9964-C9517D09C4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6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C0D8-7851-4A76-8E97-96CC612F9D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3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9383-C7C3-40DE-984B-5DA571A18E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6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A7D0D-00D4-442D-8B32-153E6F8104C6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Revolutions in England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Element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</a:t>
            </a:r>
            <a:r>
              <a:rPr lang="en-US" u="sng"/>
              <a:t>Identify the causes and results of the revolutions in England (1689)</a:t>
            </a:r>
            <a:r>
              <a:rPr lang="en-US"/>
              <a:t>, United States (1776), France (1789), Haiti (1791), and Latin America (1808-1825)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Vocabulary</a:t>
            </a:r>
            <a:r>
              <a:rPr lang="en-US"/>
              <a:t>: English Revolution, Glorious Revolution</a:t>
            </a:r>
          </a:p>
        </p:txBody>
      </p:sp>
    </p:spTree>
    <p:extLst>
      <p:ext uri="{BB962C8B-B14F-4D97-AF65-F5344CB8AC3E}">
        <p14:creationId xmlns:p14="http://schemas.microsoft.com/office/powerpoint/2010/main" val="406549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English Revolution - Result</a:t>
            </a:r>
          </a:p>
        </p:txBody>
      </p:sp>
      <p:pic>
        <p:nvPicPr>
          <p:cNvPr id="37891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8688" y="1600200"/>
            <a:ext cx="3962400" cy="4648200"/>
          </a:xfrm>
        </p:spPr>
      </p:pic>
      <p:sp>
        <p:nvSpPr>
          <p:cNvPr id="3789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dissolved the Parliament</a:t>
            </a:r>
          </a:p>
          <a:p>
            <a:r>
              <a:rPr lang="en-US"/>
              <a:t>assumed the title “Lord Protector of England”</a:t>
            </a:r>
          </a:p>
          <a:p>
            <a:r>
              <a:rPr lang="en-US"/>
              <a:t>established a military dictatorship until his death in 1658</a:t>
            </a:r>
          </a:p>
        </p:txBody>
      </p:sp>
    </p:spTree>
    <p:extLst>
      <p:ext uri="{BB962C8B-B14F-4D97-AF65-F5344CB8AC3E}">
        <p14:creationId xmlns:p14="http://schemas.microsoft.com/office/powerpoint/2010/main" val="349906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Restoration</a:t>
            </a:r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663" y="1600200"/>
            <a:ext cx="3241675" cy="4525963"/>
          </a:xfrm>
        </p:spPr>
      </p:pic>
      <p:sp>
        <p:nvSpPr>
          <p:cNvPr id="389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following the death of Cromwell</a:t>
            </a:r>
          </a:p>
          <a:p>
            <a:r>
              <a:rPr lang="en-US"/>
              <a:t>re-established the monarchy under Charles’ son, Charles II in 1659</a:t>
            </a:r>
          </a:p>
          <a:p>
            <a:r>
              <a:rPr lang="en-US"/>
              <a:t>period that became known as the Restoration</a:t>
            </a:r>
          </a:p>
        </p:txBody>
      </p:sp>
    </p:spTree>
    <p:extLst>
      <p:ext uri="{BB962C8B-B14F-4D97-AF65-F5344CB8AC3E}">
        <p14:creationId xmlns:p14="http://schemas.microsoft.com/office/powerpoint/2010/main" val="211137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Restoration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05800" cy="1600200"/>
          </a:xfrm>
        </p:spPr>
        <p:txBody>
          <a:bodyPr/>
          <a:lstStyle/>
          <a:p>
            <a:r>
              <a:rPr lang="en-US"/>
              <a:t>Parliament had to approve all taxes</a:t>
            </a:r>
          </a:p>
          <a:p>
            <a:r>
              <a:rPr lang="en-US"/>
              <a:t>the king recognized that he needed Parliaments consent to carry out many of his decisions</a:t>
            </a:r>
          </a:p>
          <a:p>
            <a:endParaRPr lang="en-US"/>
          </a:p>
        </p:txBody>
      </p:sp>
      <p:pic>
        <p:nvPicPr>
          <p:cNvPr id="3994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590800"/>
            <a:ext cx="6096000" cy="4162425"/>
          </a:xfrm>
        </p:spPr>
      </p:pic>
    </p:spTree>
    <p:extLst>
      <p:ext uri="{BB962C8B-B14F-4D97-AF65-F5344CB8AC3E}">
        <p14:creationId xmlns:p14="http://schemas.microsoft.com/office/powerpoint/2010/main" val="68187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Review…</a:t>
            </a:r>
          </a:p>
        </p:txBody>
      </p:sp>
      <p:sp>
        <p:nvSpPr>
          <p:cNvPr id="40963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Who won the Civil War in England, and what did they do to Charles I?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Oliver Cromwell ruled England as a dictator, What does that title mean?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What exactly was restored in England during the “restoration”?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811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Verdana" pitchFamily="34" charset="0"/>
              </a:rPr>
              <a:t>King James II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/>
          <a:p>
            <a:r>
              <a:rPr lang="en-US"/>
              <a:t>became king of England in 1685</a:t>
            </a:r>
          </a:p>
          <a:p>
            <a:r>
              <a:rPr lang="en-US"/>
              <a:t>succeeded his brother Charles II</a:t>
            </a:r>
          </a:p>
          <a:p>
            <a:r>
              <a:rPr lang="en-US"/>
              <a:t>a Catholic and viewed as a threat by members of the Anglican Church</a:t>
            </a:r>
          </a:p>
          <a:p>
            <a:r>
              <a:rPr lang="en-US"/>
              <a:t>had no male heir</a:t>
            </a:r>
          </a:p>
          <a:p>
            <a:r>
              <a:rPr lang="en-US"/>
              <a:t>many trusted that after he died one of his protestant daughters would become queen</a:t>
            </a:r>
          </a:p>
        </p:txBody>
      </p:sp>
      <p:pic>
        <p:nvPicPr>
          <p:cNvPr id="41988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9013" y="1600200"/>
            <a:ext cx="3736975" cy="4525963"/>
          </a:xfrm>
        </p:spPr>
      </p:pic>
    </p:spTree>
    <p:extLst>
      <p:ext uri="{BB962C8B-B14F-4D97-AF65-F5344CB8AC3E}">
        <p14:creationId xmlns:p14="http://schemas.microsoft.com/office/powerpoint/2010/main" val="351547268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Glorious Revolution - Causes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James’ second wifegave birth to a son</a:t>
            </a:r>
          </a:p>
          <a:p>
            <a:pPr lvl="1"/>
            <a:r>
              <a:rPr lang="en-US"/>
              <a:t>also a Catholic</a:t>
            </a:r>
          </a:p>
          <a:p>
            <a:r>
              <a:rPr lang="en-US"/>
              <a:t>Protestant leaders invited James’ son-in-law, a Dutchman named William of Orange, to invade England and assume the throne</a:t>
            </a:r>
          </a:p>
        </p:txBody>
      </p:sp>
    </p:spTree>
    <p:extLst>
      <p:ext uri="{BB962C8B-B14F-4D97-AF65-F5344CB8AC3E}">
        <p14:creationId xmlns:p14="http://schemas.microsoft.com/office/powerpoint/2010/main" val="403155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Glorious Revolution - Causes</a:t>
            </a:r>
          </a:p>
        </p:txBody>
      </p:sp>
      <p:pic>
        <p:nvPicPr>
          <p:cNvPr id="4403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3917950" cy="4953000"/>
          </a:xfrm>
        </p:spPr>
      </p:pic>
      <p:sp>
        <p:nvSpPr>
          <p:cNvPr id="4403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William and his wife, Mary raised an army and landed in England in 1688 with the support of the Church of England</a:t>
            </a:r>
          </a:p>
          <a:p>
            <a:r>
              <a:rPr lang="en-US"/>
              <a:t>James and his family fled to France</a:t>
            </a:r>
          </a:p>
          <a:p>
            <a:r>
              <a:rPr lang="en-US"/>
              <a:t>surrendered the throne without a fight</a:t>
            </a:r>
          </a:p>
        </p:txBody>
      </p:sp>
    </p:spTree>
    <p:extLst>
      <p:ext uri="{BB962C8B-B14F-4D97-AF65-F5344CB8AC3E}">
        <p14:creationId xmlns:p14="http://schemas.microsoft.com/office/powerpoint/2010/main" val="364937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Glorious Revolution - Results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William and Mary assumed leadership of England</a:t>
            </a:r>
          </a:p>
          <a:p>
            <a:r>
              <a:rPr lang="en-US"/>
              <a:t>in exchange for Parliament’s support</a:t>
            </a:r>
          </a:p>
          <a:p>
            <a:pPr lvl="1"/>
            <a:r>
              <a:rPr lang="en-US"/>
              <a:t>agreed to give even more power to the legislature</a:t>
            </a:r>
          </a:p>
          <a:p>
            <a:pPr lvl="1"/>
            <a:r>
              <a:rPr lang="en-US"/>
              <a:t>accepted an English Bill of Rights</a:t>
            </a:r>
          </a:p>
        </p:txBody>
      </p:sp>
      <p:pic>
        <p:nvPicPr>
          <p:cNvPr id="4506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905000"/>
            <a:ext cx="4592638" cy="3200400"/>
          </a:xfrm>
        </p:spPr>
      </p:pic>
    </p:spTree>
    <p:extLst>
      <p:ext uri="{BB962C8B-B14F-4D97-AF65-F5344CB8AC3E}">
        <p14:creationId xmlns:p14="http://schemas.microsoft.com/office/powerpoint/2010/main" val="182863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“English Bill of Rights”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1689</a:t>
            </a:r>
          </a:p>
          <a:p>
            <a:pPr>
              <a:defRPr/>
            </a:pPr>
            <a:r>
              <a:rPr lang="en-US" dirty="0"/>
              <a:t>increased the powers of Parliament while limiting the powers of the king</a:t>
            </a:r>
          </a:p>
          <a:p>
            <a:pPr>
              <a:defRPr/>
            </a:pPr>
            <a:r>
              <a:rPr lang="en-US" dirty="0"/>
              <a:t>granted freedom of worship to Puritans while continuing to limit the rights of Catholics</a:t>
            </a:r>
          </a:p>
          <a:p>
            <a:pPr>
              <a:defRPr/>
            </a:pPr>
            <a:r>
              <a:rPr lang="en-US" dirty="0"/>
              <a:t>ripped apart old beliefs about the divine rights of kings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1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Glorious Revolution - Result</a:t>
            </a:r>
          </a:p>
        </p:txBody>
      </p:sp>
      <p:pic>
        <p:nvPicPr>
          <p:cNvPr id="4710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28800"/>
            <a:ext cx="4311650" cy="3429000"/>
          </a:xfrm>
        </p:spPr>
      </p:pic>
      <p:sp>
        <p:nvSpPr>
          <p:cNvPr id="47108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r>
              <a:rPr lang="en-US"/>
              <a:t>firmly established Parliament as the ultimate power within the British government</a:t>
            </a:r>
          </a:p>
          <a:p>
            <a:r>
              <a:rPr lang="en-US"/>
              <a:t>laid the foundation of England’s limited monarchy (monarchy in which the king/queen is limited by laws rather than given unlimited authority)</a:t>
            </a:r>
          </a:p>
          <a:p>
            <a:pPr lvl="1"/>
            <a:r>
              <a:rPr lang="en-US"/>
              <a:t>Constitutional Monarchy</a:t>
            </a:r>
          </a:p>
        </p:txBody>
      </p:sp>
    </p:spTree>
    <p:extLst>
      <p:ext uri="{BB962C8B-B14F-4D97-AF65-F5344CB8AC3E}">
        <p14:creationId xmlns:p14="http://schemas.microsoft.com/office/powerpoint/2010/main" val="252882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stCxn id="29699" idx="1"/>
          </p:cNvCxnSpPr>
          <p:nvPr/>
        </p:nvCxnSpPr>
        <p:spPr>
          <a:xfrm flipH="1">
            <a:off x="1905000" y="3429000"/>
            <a:ext cx="6858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2590800" y="3244850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You are Here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67200" y="1981200"/>
            <a:ext cx="762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11"/>
          <p:cNvSpPr txBox="1">
            <a:spLocks noChangeArrowheads="1"/>
          </p:cNvSpPr>
          <p:nvPr/>
        </p:nvSpPr>
        <p:spPr bwMode="auto">
          <a:xfrm>
            <a:off x="3962400" y="1600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England</a:t>
            </a:r>
          </a:p>
        </p:txBody>
      </p:sp>
    </p:spTree>
    <p:extLst>
      <p:ext uri="{BB962C8B-B14F-4D97-AF65-F5344CB8AC3E}">
        <p14:creationId xmlns:p14="http://schemas.microsoft.com/office/powerpoint/2010/main" val="188997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on Enlightenment</a:t>
            </a:r>
          </a:p>
        </p:txBody>
      </p:sp>
      <p:sp>
        <p:nvSpPr>
          <p:cNvPr id="4813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/>
              <a:t>John Locke, “Second Treatise on Government”</a:t>
            </a:r>
          </a:p>
        </p:txBody>
      </p:sp>
      <p:pic>
        <p:nvPicPr>
          <p:cNvPr id="4813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3240088" cy="3951288"/>
          </a:xfrm>
        </p:spPr>
      </p:pic>
      <p:sp>
        <p:nvSpPr>
          <p:cNvPr id="48133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1"/>
            <a:r>
              <a:rPr lang="en-US"/>
              <a:t>Thomas Hobbes, “ The Leviathan”</a:t>
            </a:r>
          </a:p>
        </p:txBody>
      </p:sp>
      <p:pic>
        <p:nvPicPr>
          <p:cNvPr id="48134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438400"/>
            <a:ext cx="3565525" cy="2971800"/>
          </a:xfrm>
        </p:spPr>
      </p:pic>
    </p:spTree>
    <p:extLst>
      <p:ext uri="{BB962C8B-B14F-4D97-AF65-F5344CB8AC3E}">
        <p14:creationId xmlns:p14="http://schemas.microsoft.com/office/powerpoint/2010/main" val="4163974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Review…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Why were the English so concerned that James II had a son?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What was so “glorious” about the Glorious Revolution?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After the Glorious Revolution, what was the official type of government in England?</a:t>
            </a:r>
          </a:p>
        </p:txBody>
      </p:sp>
    </p:spTree>
    <p:extLst>
      <p:ext uri="{BB962C8B-B14F-4D97-AF65-F5344CB8AC3E}">
        <p14:creationId xmlns:p14="http://schemas.microsoft.com/office/powerpoint/2010/main" val="304556100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King James I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1603</a:t>
            </a:r>
          </a:p>
          <a:p>
            <a:pPr eaLnBrk="1" hangingPunct="1"/>
            <a:r>
              <a:rPr lang="en-US"/>
              <a:t>Elizabeth I successor</a:t>
            </a:r>
          </a:p>
          <a:p>
            <a:pPr eaLnBrk="1" hangingPunct="1"/>
            <a:r>
              <a:rPr lang="en-US"/>
              <a:t>believed in  </a:t>
            </a:r>
            <a:r>
              <a:rPr lang="en-US" u="sng"/>
              <a:t>Divine Right</a:t>
            </a:r>
            <a:endParaRPr lang="en-US"/>
          </a:p>
          <a:p>
            <a:pPr lvl="1" eaLnBrk="1" hangingPunct="1"/>
            <a:r>
              <a:rPr lang="en-US"/>
              <a:t>a king only answers to God</a:t>
            </a:r>
          </a:p>
          <a:p>
            <a:pPr eaLnBrk="1" hangingPunct="1"/>
            <a:r>
              <a:rPr lang="en-US"/>
              <a:t>clashed with </a:t>
            </a:r>
            <a:r>
              <a:rPr lang="en-US" u="sng"/>
              <a:t>Parliament</a:t>
            </a:r>
            <a:endParaRPr lang="en-US"/>
          </a:p>
          <a:p>
            <a:pPr lvl="1" eaLnBrk="1" hangingPunct="1"/>
            <a:r>
              <a:rPr lang="en-US"/>
              <a:t>legislative body in England; over money</a:t>
            </a:r>
          </a:p>
          <a:p>
            <a:endParaRPr lang="en-US"/>
          </a:p>
        </p:txBody>
      </p:sp>
      <p:pic>
        <p:nvPicPr>
          <p:cNvPr id="3072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85875"/>
            <a:ext cx="3581400" cy="5154613"/>
          </a:xfrm>
        </p:spPr>
      </p:pic>
    </p:spTree>
    <p:extLst>
      <p:ext uri="{BB962C8B-B14F-4D97-AF65-F5344CB8AC3E}">
        <p14:creationId xmlns:p14="http://schemas.microsoft.com/office/powerpoint/2010/main" val="61888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English Revolution - Causes</a:t>
            </a:r>
          </a:p>
        </p:txBody>
      </p:sp>
      <p:pic>
        <p:nvPicPr>
          <p:cNvPr id="3174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3124200" cy="5392738"/>
          </a:xfrm>
        </p:spPr>
      </p:pic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4724400" cy="4678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u="sng" dirty="0"/>
              <a:t>King Charles I</a:t>
            </a:r>
            <a:r>
              <a:rPr lang="en-US" dirty="0"/>
              <a:t>:</a:t>
            </a:r>
          </a:p>
          <a:p>
            <a:pPr eaLnBrk="1" hangingPunct="1">
              <a:defRPr/>
            </a:pPr>
            <a:r>
              <a:rPr lang="en-US" dirty="0"/>
              <a:t>James I successor</a:t>
            </a:r>
          </a:p>
          <a:p>
            <a:pPr eaLnBrk="1" hangingPunct="1">
              <a:defRPr/>
            </a:pPr>
            <a:r>
              <a:rPr lang="en-US" dirty="0"/>
              <a:t>Forced to sign “</a:t>
            </a:r>
            <a:r>
              <a:rPr lang="en-US" u="sng" dirty="0"/>
              <a:t>Petition of Right</a:t>
            </a:r>
            <a:r>
              <a:rPr lang="en-US" dirty="0"/>
              <a:t>” (1628)- put limits on King’s power</a:t>
            </a:r>
          </a:p>
          <a:p>
            <a:pPr lvl="1" eaLnBrk="1" hangingPunct="1">
              <a:defRPr/>
            </a:pPr>
            <a:r>
              <a:rPr lang="en-US" dirty="0"/>
              <a:t>signed it, ignored it, and dissolved Parliament in 1629</a:t>
            </a:r>
          </a:p>
          <a:p>
            <a:pPr eaLnBrk="1" hangingPunct="1">
              <a:defRPr/>
            </a:pPr>
            <a:r>
              <a:rPr lang="en-US" dirty="0"/>
              <a:t>called Parliament back in 1641</a:t>
            </a:r>
          </a:p>
          <a:p>
            <a:pPr lvl="1" eaLnBrk="1" hangingPunct="1">
              <a:defRPr/>
            </a:pPr>
            <a:r>
              <a:rPr lang="en-US" dirty="0"/>
              <a:t>they again tried to limit power</a:t>
            </a:r>
          </a:p>
        </p:txBody>
      </p:sp>
    </p:spTree>
    <p:extLst>
      <p:ext uri="{BB962C8B-B14F-4D97-AF65-F5344CB8AC3E}">
        <p14:creationId xmlns:p14="http://schemas.microsoft.com/office/powerpoint/2010/main" val="353129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/>
              <a:t>no freeman should be forced to pay any tax, loan, or benevolence, unless in accordance with an act of parliament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/>
              <a:t>no freeman should be imprisoned contrary to the laws of the land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/>
              <a:t>soldiers and sailors should not be billeted (quartered) on private persons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Demands contained in the </a:t>
            </a:r>
            <a:br>
              <a:rPr lang="en-US" dirty="0"/>
            </a:br>
            <a:r>
              <a:rPr lang="en-US" dirty="0"/>
              <a:t>“Petition of Rights”</a:t>
            </a:r>
          </a:p>
        </p:txBody>
      </p:sp>
    </p:spTree>
    <p:extLst>
      <p:ext uri="{BB962C8B-B14F-4D97-AF65-F5344CB8AC3E}">
        <p14:creationId xmlns:p14="http://schemas.microsoft.com/office/powerpoint/2010/main" val="64914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Revolution - Causes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greatly offended members of the House of Commons</a:t>
            </a:r>
          </a:p>
          <a:p>
            <a:pPr lvl="1"/>
            <a:r>
              <a:rPr lang="en-US"/>
              <a:t>Charles sought to impose Catholicism on the Church of England</a:t>
            </a:r>
          </a:p>
          <a:p>
            <a:pPr lvl="1"/>
            <a:r>
              <a:rPr lang="en-US"/>
              <a:t>many were Calvinist known as Puritans</a:t>
            </a:r>
          </a:p>
          <a:p>
            <a:pPr lvl="1"/>
            <a:r>
              <a:rPr lang="en-US"/>
              <a:t>Puritans saw Charles’ actions as a dangerous abuse of power, and as an offense to God</a:t>
            </a:r>
          </a:p>
        </p:txBody>
      </p:sp>
    </p:spTree>
    <p:extLst>
      <p:ext uri="{BB962C8B-B14F-4D97-AF65-F5344CB8AC3E}">
        <p14:creationId xmlns:p14="http://schemas.microsoft.com/office/powerpoint/2010/main" val="23836283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Revolution - Causes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/>
              <a:t>in 1642 a Puritan leader named Oliver Cromwell led an army in open rebellion against the king</a:t>
            </a:r>
          </a:p>
          <a:p>
            <a:r>
              <a:rPr lang="en-US" sz="3200"/>
              <a:t>revolution erupted during Charles I reign</a:t>
            </a:r>
            <a:endParaRPr lang="en-US"/>
          </a:p>
        </p:txBody>
      </p:sp>
      <p:pic>
        <p:nvPicPr>
          <p:cNvPr id="34820" name="Content Placeholder 6" descr="250px-John_Pettie_Puritan_Roundhea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0975" y="1920875"/>
            <a:ext cx="2813050" cy="4433888"/>
          </a:xfrm>
        </p:spPr>
      </p:pic>
    </p:spTree>
    <p:extLst>
      <p:ext uri="{BB962C8B-B14F-4D97-AF65-F5344CB8AC3E}">
        <p14:creationId xmlns:p14="http://schemas.microsoft.com/office/powerpoint/2010/main" val="242089909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Review…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Under the concept of “Divine Right,” who does a monarch answer to?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Who is England’s legislative body?</a:t>
            </a:r>
          </a:p>
        </p:txBody>
      </p:sp>
    </p:spTree>
    <p:extLst>
      <p:ext uri="{BB962C8B-B14F-4D97-AF65-F5344CB8AC3E}">
        <p14:creationId xmlns:p14="http://schemas.microsoft.com/office/powerpoint/2010/main" val="87403447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English Revolution - Result</a:t>
            </a:r>
          </a:p>
        </p:txBody>
      </p:sp>
      <p:pic>
        <p:nvPicPr>
          <p:cNvPr id="3686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1600200"/>
            <a:ext cx="3644900" cy="4525963"/>
          </a:xfrm>
        </p:spPr>
      </p:pic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the overthrow and execution of Charles I</a:t>
            </a:r>
          </a:p>
          <a:p>
            <a:r>
              <a:rPr lang="en-US"/>
              <a:t>Cromwell assuming leadership</a:t>
            </a:r>
          </a:p>
          <a:p>
            <a:r>
              <a:rPr lang="en-US"/>
              <a:t>expelled members of Parliament who opposed his actions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39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708</Words>
  <Application>Microsoft Office PowerPoint</Application>
  <PresentationFormat>On-screen Show (4:3)</PresentationFormat>
  <Paragraphs>96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1_Office Theme</vt:lpstr>
      <vt:lpstr>Revolutions in England</vt:lpstr>
      <vt:lpstr>PowerPoint Presentation</vt:lpstr>
      <vt:lpstr>King James I</vt:lpstr>
      <vt:lpstr>English Revolution - Causes</vt:lpstr>
      <vt:lpstr>Demands contained in the  “Petition of Rights”</vt:lpstr>
      <vt:lpstr>English Revolution - Causes</vt:lpstr>
      <vt:lpstr>English Revolution - Causes</vt:lpstr>
      <vt:lpstr>Review…</vt:lpstr>
      <vt:lpstr>English Revolution - Result</vt:lpstr>
      <vt:lpstr>English Revolution - Result</vt:lpstr>
      <vt:lpstr>Restoration</vt:lpstr>
      <vt:lpstr>Restoration</vt:lpstr>
      <vt:lpstr>Review…</vt:lpstr>
      <vt:lpstr>King James II</vt:lpstr>
      <vt:lpstr>Glorious Revolution - Causes</vt:lpstr>
      <vt:lpstr>Glorious Revolution - Causes</vt:lpstr>
      <vt:lpstr>Glorious Revolution - Results</vt:lpstr>
      <vt:lpstr>“English Bill of Rights”</vt:lpstr>
      <vt:lpstr>Glorious Revolution - Result</vt:lpstr>
      <vt:lpstr>Impact on Enlightenment</vt:lpstr>
      <vt:lpstr>Review…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in England</dc:title>
  <dc:creator>Windows User</dc:creator>
  <cp:lastModifiedBy>CVAShauna.D'Agostino</cp:lastModifiedBy>
  <cp:revision>1</cp:revision>
  <dcterms:created xsi:type="dcterms:W3CDTF">2016-01-11T19:29:12Z</dcterms:created>
  <dcterms:modified xsi:type="dcterms:W3CDTF">2017-05-09T14:22:36Z</dcterms:modified>
</cp:coreProperties>
</file>