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7" r:id="rId10"/>
    <p:sldId id="264" r:id="rId11"/>
    <p:sldId id="268" r:id="rId12"/>
    <p:sldId id="265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5965-E371-40BD-B79B-6F2419A7C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Polytheism in Greece &amp; Rome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4903E-54F7-412C-9478-082211F0FD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C6DE31-38A5-43A1-9BA5-7EAFD22F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Christianity In The Roman World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03D41-1076-436C-8DBF-8FC45753B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1643269"/>
            <a:ext cx="10311916" cy="482379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Teachings became popular among common people of Palestine </a:t>
            </a:r>
          </a:p>
          <a:p>
            <a:r>
              <a:rPr lang="en-US" sz="2800" dirty="0"/>
              <a:t>Teachings seen as a threat to Roman authority &amp; Jewish leadership</a:t>
            </a:r>
          </a:p>
          <a:p>
            <a:r>
              <a:rPr lang="en-US" sz="3000" dirty="0"/>
              <a:t>Roman governor of Palestine pressured by Jewish leaders to arrest &amp; execute Jesus </a:t>
            </a:r>
          </a:p>
          <a:p>
            <a:pPr lvl="1"/>
            <a:r>
              <a:rPr lang="en-US" sz="2800" dirty="0"/>
              <a:t>Executed by crucifixion </a:t>
            </a:r>
          </a:p>
          <a:p>
            <a:r>
              <a:rPr lang="en-US" sz="3000" dirty="0"/>
              <a:t>After his death, disciples spoke of his resurrection &amp; ascension to heaven </a:t>
            </a:r>
          </a:p>
          <a:p>
            <a:pPr lvl="1"/>
            <a:r>
              <a:rPr lang="en-US" sz="2800" dirty="0"/>
              <a:t>Used to justify claim he was son of God </a:t>
            </a:r>
          </a:p>
        </p:txBody>
      </p:sp>
    </p:spTree>
    <p:extLst>
      <p:ext uri="{BB962C8B-B14F-4D97-AF65-F5344CB8AC3E}">
        <p14:creationId xmlns:p14="http://schemas.microsoft.com/office/powerpoint/2010/main" val="113422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5D5887-4F94-43FA-A07B-53ED4820B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4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7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C6DE31-38A5-43A1-9BA5-7EAFD22F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Christianity In The Roman World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03D41-1076-436C-8DBF-8FC45753B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1444487"/>
            <a:ext cx="10311916" cy="502257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Christianity had limited appeal to people of Palestine</a:t>
            </a:r>
          </a:p>
          <a:p>
            <a:r>
              <a:rPr lang="en-US" sz="3000" dirty="0"/>
              <a:t>Found greater acceptance among Gentile population of Roman Empire</a:t>
            </a:r>
          </a:p>
          <a:p>
            <a:pPr lvl="1"/>
            <a:r>
              <a:rPr lang="en-US" sz="2600" dirty="0"/>
              <a:t>particular among oppressed groups like slaves, commoners &amp;women</a:t>
            </a:r>
          </a:p>
          <a:p>
            <a:r>
              <a:rPr lang="en-US" sz="3000" dirty="0"/>
              <a:t>Apostle Paul predominantly responsible for spreading Christianity throughout Roman Empire</a:t>
            </a:r>
          </a:p>
          <a:p>
            <a:r>
              <a:rPr lang="en-US" sz="3000" dirty="0"/>
              <a:t>Apostle Peter organized first organized churches</a:t>
            </a:r>
          </a:p>
          <a:p>
            <a:pPr lvl="1"/>
            <a:r>
              <a:rPr lang="en-US" sz="2800" dirty="0"/>
              <a:t>Eventually became Roman Catholic Church</a:t>
            </a:r>
          </a:p>
          <a:p>
            <a:r>
              <a:rPr lang="en-US" sz="3000" dirty="0"/>
              <a:t>Christianity still seen as a threat &amp; followers were persecuted</a:t>
            </a:r>
          </a:p>
        </p:txBody>
      </p:sp>
    </p:spTree>
    <p:extLst>
      <p:ext uri="{BB962C8B-B14F-4D97-AF65-F5344CB8AC3E}">
        <p14:creationId xmlns:p14="http://schemas.microsoft.com/office/powerpoint/2010/main" val="361376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30531B-76A5-4CE7-9A72-112FDD657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816" y="532523"/>
            <a:ext cx="8027067" cy="578502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46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C6DE31-38A5-43A1-9BA5-7EAFD22F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Christianity In The Roman World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03D41-1076-436C-8DBF-8FC45753B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1643269"/>
            <a:ext cx="10311916" cy="4823791"/>
          </a:xfrm>
        </p:spPr>
        <p:txBody>
          <a:bodyPr>
            <a:normAutofit/>
          </a:bodyPr>
          <a:lstStyle/>
          <a:p>
            <a:r>
              <a:rPr lang="en-US" sz="3200" dirty="0"/>
              <a:t>In 313 CE, Roman Emperor Constantine converted to Christianity &amp; issued the Edict of Milan that legalized Christianity in the empire</a:t>
            </a:r>
          </a:p>
          <a:p>
            <a:r>
              <a:rPr lang="en-US" sz="3200" dirty="0"/>
              <a:t>Christianity quickly grew to be the dominate religion of Europe due to the Emperor’s support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4204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75B2-0036-462D-8824-0F6DEA84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The Gods of Greece &amp; 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70E3F-9360-4DF1-B5E0-BD16F9BD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817" y="2133600"/>
            <a:ext cx="9569795" cy="4100290"/>
          </a:xfrm>
        </p:spPr>
        <p:txBody>
          <a:bodyPr>
            <a:normAutofit/>
          </a:bodyPr>
          <a:lstStyle/>
          <a:p>
            <a:r>
              <a:rPr lang="en-US" sz="3200" dirty="0"/>
              <a:t>Greeks &amp; Romans worshipped many gods and goddess</a:t>
            </a:r>
          </a:p>
          <a:p>
            <a:pPr lvl="1"/>
            <a:r>
              <a:rPr lang="en-US" sz="2400" dirty="0"/>
              <a:t>Gods &amp; goddesses took on human form &amp; emotions</a:t>
            </a:r>
          </a:p>
          <a:p>
            <a:pPr lvl="1"/>
            <a:r>
              <a:rPr lang="en-US" sz="2400" dirty="0"/>
              <a:t>Each represented an important aspect of Mediterranean life like love, wisdom, the sea, &amp; war</a:t>
            </a:r>
          </a:p>
          <a:p>
            <a:pPr lvl="1"/>
            <a:r>
              <a:rPr lang="en-US" sz="2400" dirty="0"/>
              <a:t>Greeks &amp; Romans believed the gods &amp; goddess confronted many of the same emotions as humans &amp; as such engaged with each other &amp; humanity in complex &amp; often troublesome ways</a:t>
            </a:r>
          </a:p>
        </p:txBody>
      </p:sp>
    </p:spTree>
    <p:extLst>
      <p:ext uri="{BB962C8B-B14F-4D97-AF65-F5344CB8AC3E}">
        <p14:creationId xmlns:p14="http://schemas.microsoft.com/office/powerpoint/2010/main" val="326423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238ED1-78FB-409C-B396-201864080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310" y="321733"/>
            <a:ext cx="6537715" cy="630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6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7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FA0703-B840-497B-9E79-6C36213A8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930" y="480060"/>
            <a:ext cx="7090116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9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D75B2-0036-462D-8824-0F6DEA84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The Gods of Greece &amp; Rome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70E3F-9360-4DF1-B5E0-BD16F9BD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938" y="119270"/>
            <a:ext cx="7971061" cy="6427304"/>
          </a:xfrm>
        </p:spPr>
        <p:txBody>
          <a:bodyPr anchor="ctr">
            <a:normAutofit/>
          </a:bodyPr>
          <a:lstStyle/>
          <a:p>
            <a:pPr lvl="1"/>
            <a:r>
              <a:rPr lang="en-US" sz="2800" dirty="0"/>
              <a:t>These beliefs led to development of a rich tradition of mythology</a:t>
            </a:r>
          </a:p>
          <a:p>
            <a:pPr lvl="1"/>
            <a:r>
              <a:rPr lang="en-US" sz="2800" dirty="0"/>
              <a:t>Greeks &amp; Romans believed gods &amp; goddess confronted many of the same emotions as humans &amp; as such engaged with each other &amp; humanity in complex &amp; often troublesome ways</a:t>
            </a:r>
          </a:p>
          <a:p>
            <a:pPr lvl="1"/>
            <a:r>
              <a:rPr lang="en-US" sz="2800" dirty="0"/>
              <a:t>Greeks &amp; Romans attempted to appease gods &amp; goddesses in a number of ways</a:t>
            </a:r>
          </a:p>
          <a:p>
            <a:pPr lvl="2"/>
            <a:r>
              <a:rPr lang="en-US" sz="2400" dirty="0"/>
              <a:t>Monumental monuments dedicated to the gods &amp; goddesses</a:t>
            </a:r>
          </a:p>
          <a:p>
            <a:pPr lvl="2"/>
            <a:r>
              <a:rPr lang="en-US" sz="2400" dirty="0"/>
              <a:t>Elaborate gov’t run public rituals (helped justify gov’t power)</a:t>
            </a:r>
          </a:p>
        </p:txBody>
      </p:sp>
    </p:spTree>
    <p:extLst>
      <p:ext uri="{BB962C8B-B14F-4D97-AF65-F5344CB8AC3E}">
        <p14:creationId xmlns:p14="http://schemas.microsoft.com/office/powerpoint/2010/main" val="121244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75B2-0036-462D-8824-0F6DEA84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The Gods of Greece &amp; Rome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70E3F-9360-4DF1-B5E0-BD16F9BD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39" y="1762539"/>
            <a:ext cx="10046873" cy="4293704"/>
          </a:xfrm>
        </p:spPr>
        <p:txBody>
          <a:bodyPr>
            <a:normAutofit/>
          </a:bodyPr>
          <a:lstStyle/>
          <a:p>
            <a:pPr lvl="1"/>
            <a:r>
              <a:rPr lang="en-US" sz="2800"/>
              <a:t>While Roman religion closely resembled that of Greece it had unique traits</a:t>
            </a:r>
          </a:p>
          <a:p>
            <a:pPr lvl="1"/>
            <a:r>
              <a:rPr lang="en-US" sz="2800"/>
              <a:t>Roman emperors were often deified after death </a:t>
            </a:r>
          </a:p>
          <a:p>
            <a:pPr lvl="1"/>
            <a:r>
              <a:rPr lang="en-US" sz="2800"/>
              <a:t>A few emperors added loved ones to the pantheon gods</a:t>
            </a:r>
          </a:p>
          <a:p>
            <a:pPr lvl="2"/>
            <a:r>
              <a:rPr lang="en-US" sz="2400"/>
              <a:t>Emperor Hadrian ordered the deification of his close companion Antinous after his death in 130 CE.</a:t>
            </a:r>
          </a:p>
          <a:p>
            <a:pPr marL="3657600" lvl="8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272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2E191-D702-426C-9E78-68436255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dirty="0">
              <a:solidFill>
                <a:srgbClr val="FE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10E8E-451F-481E-9729-3C669B16E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1389" r="6018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87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5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C6DE31-38A5-43A1-9BA5-7EAFD22F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Christianity In The Roman World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03D41-1076-436C-8DBF-8FC45753B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1643269"/>
            <a:ext cx="10311916" cy="482379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Christianity developed in the Jewish community of Roman controlled Palestine</a:t>
            </a:r>
          </a:p>
          <a:p>
            <a:r>
              <a:rPr lang="en-US" sz="2800" dirty="0"/>
              <a:t>Based on the teachings of Jesus Christ of Nazareth</a:t>
            </a:r>
          </a:p>
          <a:p>
            <a:pPr lvl="1"/>
            <a:r>
              <a:rPr lang="en-US" sz="2400" dirty="0"/>
              <a:t>born to a humble Jewish family</a:t>
            </a:r>
          </a:p>
          <a:p>
            <a:pPr lvl="1"/>
            <a:r>
              <a:rPr lang="en-US" sz="2400" dirty="0"/>
              <a:t>became a traveling teacher as an adult</a:t>
            </a:r>
          </a:p>
          <a:p>
            <a:r>
              <a:rPr lang="en-US" sz="3000" dirty="0"/>
              <a:t>Preached a message of reform that argued that charity &amp; compassion were more important than strict obedience to rabbis &amp; Jewish customs</a:t>
            </a:r>
          </a:p>
          <a:p>
            <a:r>
              <a:rPr lang="en-US" sz="3000" dirty="0"/>
              <a:t>Over time, Jesus developed a devout following </a:t>
            </a:r>
          </a:p>
          <a:p>
            <a:pPr lvl="1"/>
            <a:r>
              <a:rPr lang="en-US" sz="2600" dirty="0"/>
              <a:t>Followers believed Jesus to be the Messiah foretold by Jewish prophets</a:t>
            </a:r>
          </a:p>
          <a:p>
            <a:pPr lvl="1"/>
            <a:r>
              <a:rPr lang="en-US" sz="2600" dirty="0"/>
              <a:t>Developed into belief that Jesus was son of God</a:t>
            </a:r>
          </a:p>
        </p:txBody>
      </p:sp>
    </p:spTree>
    <p:extLst>
      <p:ext uri="{BB962C8B-B14F-4D97-AF65-F5344CB8AC3E}">
        <p14:creationId xmlns:p14="http://schemas.microsoft.com/office/powerpoint/2010/main" val="209012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B9CDDE-0CF0-4CA0-B0B6-51AC666F0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3" r="1" b="648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9788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463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Polytheism in Greece &amp; Rome</vt:lpstr>
      <vt:lpstr>The Gods of Greece &amp; Rome</vt:lpstr>
      <vt:lpstr>PowerPoint Presentation</vt:lpstr>
      <vt:lpstr>PowerPoint Presentation</vt:lpstr>
      <vt:lpstr>The Gods of Greece &amp; Rome</vt:lpstr>
      <vt:lpstr>The Gods of Greece &amp; Rome</vt:lpstr>
      <vt:lpstr>PowerPoint Presentation</vt:lpstr>
      <vt:lpstr>Christianity In The Roman World</vt:lpstr>
      <vt:lpstr>PowerPoint Presentation</vt:lpstr>
      <vt:lpstr>Christianity In The Roman World</vt:lpstr>
      <vt:lpstr>PowerPoint Presentation</vt:lpstr>
      <vt:lpstr>Christianity In The Roman World</vt:lpstr>
      <vt:lpstr>PowerPoint Presentation</vt:lpstr>
      <vt:lpstr>Christianity In The Roman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Polytheism in Greece &amp; Rome</dc:title>
  <dc:creator>Mandrell Perryman</dc:creator>
  <cp:lastModifiedBy>Mandrell Perryman</cp:lastModifiedBy>
  <cp:revision>7</cp:revision>
  <dcterms:created xsi:type="dcterms:W3CDTF">2018-08-24T00:33:39Z</dcterms:created>
  <dcterms:modified xsi:type="dcterms:W3CDTF">2018-08-24T01:35:25Z</dcterms:modified>
</cp:coreProperties>
</file>