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3B75-B0CD-418D-A09C-AB1545AA56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4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7EA09-8439-4E18-B9C9-933304B88A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6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7A9FB-9049-449C-A009-CDDA32E60C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13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E7D9B-7CEC-4B91-8A7B-AAADBABF21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9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A8E2-9652-4D49-803B-9B09A0E9E3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3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E36A2-38BA-430C-8DD2-C2827964CB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3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C579-E33C-430A-B580-E73F693D9C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8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847F-C157-4522-95C1-E53A25C6C9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7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F587-8E78-4747-AB9B-4405D0201D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8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61FF-E3B1-4A05-B4B7-99310911C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6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FB8D0-BD47-4C08-9237-75560D7944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6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A2C8-A573-44A9-88FB-07461629E8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3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FC34BA-0B07-4936-9C3D-45BC5DCA73E3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2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Napoleon Bonaparte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Standard</a:t>
            </a:r>
            <a:r>
              <a:rPr lang="en-US" sz="2800"/>
              <a:t>: Explain Napoleon’s rise to power, the role of geography in his defeat, and the consequences of France’s defeat for Europe.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Vocabulary</a:t>
            </a:r>
            <a:r>
              <a:rPr lang="en-US" sz="2800"/>
              <a:t>: Napoleon Bonaparte, Napoleonic Code, coup d’etat, plebiscite, lycee, concordat, Battle of Trafalgar, Continental System, Peninsular War, Waterloo, Hundred Days</a:t>
            </a:r>
          </a:p>
        </p:txBody>
      </p:sp>
    </p:spTree>
    <p:extLst>
      <p:ext uri="{BB962C8B-B14F-4D97-AF65-F5344CB8AC3E}">
        <p14:creationId xmlns:p14="http://schemas.microsoft.com/office/powerpoint/2010/main" val="139136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Napoleonic Codes</a:t>
            </a:r>
          </a:p>
        </p:txBody>
      </p:sp>
      <p:pic>
        <p:nvPicPr>
          <p:cNvPr id="27651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4394200" cy="3581400"/>
          </a:xfrm>
        </p:spPr>
      </p:pic>
      <p:sp>
        <p:nvSpPr>
          <p:cNvPr id="2765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provided France with its first set of national laws since the revolution</a:t>
            </a:r>
          </a:p>
          <a:p>
            <a:r>
              <a:rPr lang="en-US"/>
              <a:t>these laws guaranteed equality under the law</a:t>
            </a:r>
          </a:p>
          <a:p>
            <a:r>
              <a:rPr lang="en-US"/>
              <a:t>upheld many principles of the revolution</a:t>
            </a:r>
          </a:p>
        </p:txBody>
      </p:sp>
    </p:spTree>
    <p:extLst>
      <p:ext uri="{BB962C8B-B14F-4D97-AF65-F5344CB8AC3E}">
        <p14:creationId xmlns:p14="http://schemas.microsoft.com/office/powerpoint/2010/main" val="3199819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Early Issues</a:t>
            </a:r>
            <a:endParaRPr lang="en-US" sz="4000"/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u="sng" dirty="0"/>
              <a:t>Haitian Independence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1801</a:t>
            </a:r>
          </a:p>
          <a:p>
            <a:pPr>
              <a:defRPr/>
            </a:pPr>
            <a:r>
              <a:rPr lang="en-US" dirty="0"/>
              <a:t>Napoleon attempted to retake the slave colony of Saint </a:t>
            </a:r>
            <a:r>
              <a:rPr lang="en-US" dirty="0" err="1"/>
              <a:t>Domingue</a:t>
            </a:r>
            <a:endParaRPr lang="en-US" dirty="0"/>
          </a:p>
          <a:p>
            <a:pPr>
              <a:defRPr/>
            </a:pPr>
            <a:r>
              <a:rPr lang="en-US" dirty="0"/>
              <a:t>attempt failed</a:t>
            </a:r>
          </a:p>
          <a:p>
            <a:pPr>
              <a:defRPr/>
            </a:pPr>
            <a:r>
              <a:rPr lang="en-US" dirty="0"/>
              <a:t>prompted Napoleon to sell Louisiana</a:t>
            </a:r>
            <a:endParaRPr lang="en-US" b="1" dirty="0"/>
          </a:p>
        </p:txBody>
      </p:sp>
      <p:pic>
        <p:nvPicPr>
          <p:cNvPr id="2867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057400"/>
            <a:ext cx="4429125" cy="2590800"/>
          </a:xfrm>
        </p:spPr>
      </p:pic>
    </p:spTree>
    <p:extLst>
      <p:ext uri="{BB962C8B-B14F-4D97-AF65-F5344CB8AC3E}">
        <p14:creationId xmlns:p14="http://schemas.microsoft.com/office/powerpoint/2010/main" val="279315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Early Issues</a:t>
            </a:r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859213"/>
            <a:ext cx="4648200" cy="29987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8763000" cy="3124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u="sng" dirty="0"/>
              <a:t>Louisiana Purchase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1803</a:t>
            </a:r>
          </a:p>
          <a:p>
            <a:pPr>
              <a:defRPr/>
            </a:pPr>
            <a:r>
              <a:rPr lang="en-US" dirty="0"/>
              <a:t>sells French territory in the United States (Louisiana Purchase) for $15 million dollars</a:t>
            </a:r>
          </a:p>
          <a:p>
            <a:pPr>
              <a:defRPr/>
            </a:pPr>
            <a:r>
              <a:rPr lang="en-US" dirty="0"/>
              <a:t>in order to focus on Europe and to give Great Britain another enemy to worry about (U. S.)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91596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19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Review…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Explain what the Concordat Agreement restored.</a:t>
            </a:r>
          </a:p>
          <a:p>
            <a:r>
              <a:rPr lang="en-US"/>
              <a:t>Why did the French people support Napoleon’s decision to appoint himself emperor?</a:t>
            </a:r>
          </a:p>
          <a:p>
            <a:r>
              <a:rPr lang="en-US"/>
              <a:t>Napoleon sold a large portion of land to the U.S. for 15 million dollars, what is this known as?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Military Campaigns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153400" cy="2590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u="sng" dirty="0"/>
              <a:t>Conquering Europe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defeated Austria, Prussia, and Russia by 1807</a:t>
            </a:r>
          </a:p>
          <a:p>
            <a:pPr>
              <a:defRPr/>
            </a:pPr>
            <a:r>
              <a:rPr lang="en-US" dirty="0"/>
              <a:t>made Napoleon master over much of Europe</a:t>
            </a:r>
          </a:p>
          <a:p>
            <a:pPr>
              <a:defRPr/>
            </a:pPr>
            <a:r>
              <a:rPr lang="en-US" dirty="0"/>
              <a:t>France’s borders extended from the Rhine River to northern Italy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174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657600"/>
            <a:ext cx="5410200" cy="3097213"/>
          </a:xfrm>
        </p:spPr>
      </p:pic>
    </p:spTree>
    <p:extLst>
      <p:ext uri="{BB962C8B-B14F-4D97-AF65-F5344CB8AC3E}">
        <p14:creationId xmlns:p14="http://schemas.microsoft.com/office/powerpoint/2010/main" val="2903019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Military Campaigns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u="sng" dirty="0"/>
              <a:t>Conquering Europe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exercised authority over various dependent states</a:t>
            </a:r>
          </a:p>
          <a:p>
            <a:pPr>
              <a:defRPr/>
            </a:pPr>
            <a:r>
              <a:rPr lang="en-US" dirty="0"/>
              <a:t>dependent states = Spain, Italy, the Netherlands, Switzerland, and parts of Germany</a:t>
            </a:r>
          </a:p>
        </p:txBody>
      </p:sp>
    </p:spTree>
    <p:extLst>
      <p:ext uri="{BB962C8B-B14F-4D97-AF65-F5344CB8AC3E}">
        <p14:creationId xmlns:p14="http://schemas.microsoft.com/office/powerpoint/2010/main" val="1921817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Battle of Trafalgar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4800" y="1524000"/>
            <a:ext cx="4038600" cy="4433888"/>
          </a:xfrm>
        </p:spPr>
        <p:txBody>
          <a:bodyPr/>
          <a:lstStyle/>
          <a:p>
            <a:pPr eaLnBrk="1" hangingPunct="1"/>
            <a:r>
              <a:rPr lang="en-US"/>
              <a:t>1805</a:t>
            </a:r>
          </a:p>
          <a:p>
            <a:r>
              <a:rPr lang="en-US"/>
              <a:t>naval battle</a:t>
            </a:r>
          </a:p>
          <a:p>
            <a:r>
              <a:rPr lang="en-US"/>
              <a:t>the only major loss for France</a:t>
            </a:r>
          </a:p>
          <a:p>
            <a:r>
              <a:rPr lang="en-US"/>
              <a:t>ensured British dominance at sea and ending a French threat to invade Britain</a:t>
            </a:r>
          </a:p>
          <a:p>
            <a:r>
              <a:rPr lang="en-US"/>
              <a:t>forces Napoleon to give up on an invasion</a:t>
            </a:r>
            <a:endParaRPr lang="en-US" b="1"/>
          </a:p>
        </p:txBody>
      </p:sp>
      <p:pic>
        <p:nvPicPr>
          <p:cNvPr id="33796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828800"/>
            <a:ext cx="4564063" cy="3429000"/>
          </a:xfrm>
        </p:spPr>
      </p:pic>
    </p:spTree>
    <p:extLst>
      <p:ext uri="{BB962C8B-B14F-4D97-AF65-F5344CB8AC3E}">
        <p14:creationId xmlns:p14="http://schemas.microsoft.com/office/powerpoint/2010/main" val="2779169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Continental System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set up a blockade between Great Britain and the rest of Europe</a:t>
            </a:r>
          </a:p>
          <a:p>
            <a:r>
              <a:rPr lang="en-US"/>
              <a:t>forced nations he defeated to join him in his wars with Great Britain</a:t>
            </a:r>
          </a:p>
          <a:p>
            <a:r>
              <a:rPr lang="en-US"/>
              <a:t>wanted to force self-sufficiency in continental Europe and destroy trade in Great Britain</a:t>
            </a:r>
          </a:p>
          <a:p>
            <a:r>
              <a:rPr lang="en-US"/>
              <a:t>established as a way to control Britain</a:t>
            </a:r>
          </a:p>
        </p:txBody>
      </p:sp>
    </p:spTree>
    <p:extLst>
      <p:ext uri="{BB962C8B-B14F-4D97-AF65-F5344CB8AC3E}">
        <p14:creationId xmlns:p14="http://schemas.microsoft.com/office/powerpoint/2010/main" val="264654846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7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Napoleon Bonaparte</a:t>
            </a:r>
          </a:p>
        </p:txBody>
      </p:sp>
      <p:pic>
        <p:nvPicPr>
          <p:cNvPr id="20483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3200400" cy="47450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0" y="1600200"/>
            <a:ext cx="48768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3200" u="sng" dirty="0"/>
              <a:t>Description</a:t>
            </a:r>
            <a:r>
              <a:rPr lang="en-US" sz="3200" dirty="0"/>
              <a:t>:</a:t>
            </a:r>
          </a:p>
          <a:p>
            <a:pPr>
              <a:defRPr/>
            </a:pPr>
            <a:r>
              <a:rPr lang="en-US" sz="3200" dirty="0"/>
              <a:t>born in Corsica (1769)</a:t>
            </a:r>
          </a:p>
          <a:p>
            <a:pPr>
              <a:defRPr/>
            </a:pPr>
            <a:r>
              <a:rPr lang="en-US" sz="3200" dirty="0"/>
              <a:t>attends military school</a:t>
            </a:r>
          </a:p>
          <a:p>
            <a:pPr>
              <a:defRPr/>
            </a:pPr>
            <a:r>
              <a:rPr lang="en-US" sz="3200" dirty="0"/>
              <a:t>joins army at age 16</a:t>
            </a:r>
          </a:p>
          <a:p>
            <a:pPr>
              <a:defRPr/>
            </a:pPr>
            <a:r>
              <a:rPr lang="en-US" sz="3200" dirty="0"/>
              <a:t>began his career in the French military during the French Revolution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1046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Continental System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it failed:</a:t>
            </a:r>
          </a:p>
          <a:p>
            <a:pPr lvl="1"/>
            <a:r>
              <a:rPr lang="en-US"/>
              <a:t>the blockade did not work</a:t>
            </a:r>
          </a:p>
          <a:p>
            <a:pPr lvl="1"/>
            <a:r>
              <a:rPr lang="en-US"/>
              <a:t>many nations ignored the blockade</a:t>
            </a:r>
          </a:p>
          <a:p>
            <a:pPr lvl="1"/>
            <a:r>
              <a:rPr lang="en-US"/>
              <a:t>Smugglers cause problems</a:t>
            </a:r>
          </a:p>
          <a:p>
            <a:pPr lvl="1"/>
            <a:r>
              <a:rPr lang="en-US"/>
              <a:t>Britain set up a blockade as well</a:t>
            </a:r>
          </a:p>
          <a:p>
            <a:endParaRPr lang="en-US"/>
          </a:p>
          <a:p>
            <a:r>
              <a:rPr lang="en-US"/>
              <a:t>French empire is at its largest from 1807-1812</a:t>
            </a:r>
          </a:p>
        </p:txBody>
      </p:sp>
    </p:spTree>
    <p:extLst>
      <p:ext uri="{BB962C8B-B14F-4D97-AF65-F5344CB8AC3E}">
        <p14:creationId xmlns:p14="http://schemas.microsoft.com/office/powerpoint/2010/main" val="282185782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331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Review...</a:t>
            </a: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What was the only country Napoleon could not defeat?</a:t>
            </a:r>
          </a:p>
          <a:p>
            <a:endParaRPr lang="en-US" sz="2800"/>
          </a:p>
          <a:p>
            <a:r>
              <a:rPr lang="en-US" sz="2800"/>
              <a:t>In what naval battle were the British able to defeat Napoleon?</a:t>
            </a:r>
            <a:endParaRPr lang="en-US" sz="2400" b="1"/>
          </a:p>
          <a:p>
            <a:endParaRPr lang="en-US" sz="2400" b="1"/>
          </a:p>
          <a:p>
            <a:endParaRPr lang="en-US" sz="2400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63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 from Power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u="sng" dirty="0"/>
              <a:t>Nationalism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as France acquired more territory and influence, ideas and principles of the French Revolution, such as equality, nationalism, and religious toleration, spread to other countries</a:t>
            </a:r>
          </a:p>
          <a:p>
            <a:pPr>
              <a:defRPr/>
            </a:pPr>
            <a:r>
              <a:rPr lang="en-US" dirty="0"/>
              <a:t>citizens of other nations began to develop the same sense of pride in their country</a:t>
            </a:r>
          </a:p>
          <a:p>
            <a:pPr>
              <a:defRPr/>
            </a:pPr>
            <a:r>
              <a:rPr lang="en-US" dirty="0"/>
              <a:t>grew bitter against Napoleon</a:t>
            </a:r>
          </a:p>
          <a:p>
            <a:pPr>
              <a:defRPr/>
            </a:pPr>
            <a:r>
              <a:rPr lang="en-US" dirty="0"/>
              <a:t>viewed as a foreign oppressor</a:t>
            </a:r>
          </a:p>
        </p:txBody>
      </p:sp>
    </p:spTree>
    <p:extLst>
      <p:ext uri="{BB962C8B-B14F-4D97-AF65-F5344CB8AC3E}">
        <p14:creationId xmlns:p14="http://schemas.microsoft.com/office/powerpoint/2010/main" val="3391943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Peninsular War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400" u="sng" dirty="0"/>
              <a:t>Invasion of Spain</a:t>
            </a:r>
            <a:r>
              <a:rPr lang="en-US" sz="2400" dirty="0"/>
              <a:t>:</a:t>
            </a:r>
          </a:p>
          <a:p>
            <a:pPr eaLnBrk="1" hangingPunct="1">
              <a:defRPr/>
            </a:pPr>
            <a:r>
              <a:rPr lang="en-US" sz="2400" dirty="0"/>
              <a:t>Napoleon sends troops to Spain to attack Portugal, causing protest. (removed king)</a:t>
            </a:r>
          </a:p>
          <a:p>
            <a:pPr eaLnBrk="1" hangingPunct="1">
              <a:defRPr/>
            </a:pPr>
            <a:r>
              <a:rPr lang="en-US" sz="2400" dirty="0"/>
              <a:t>Spanish fight as </a:t>
            </a:r>
            <a:r>
              <a:rPr lang="en-US" sz="2400" u="sng" dirty="0"/>
              <a:t>guerrillas</a:t>
            </a:r>
            <a:r>
              <a:rPr lang="en-US" sz="2400" dirty="0"/>
              <a:t>—small groups that attack and disappear.</a:t>
            </a:r>
          </a:p>
          <a:p>
            <a:pPr eaLnBrk="1" hangingPunct="1">
              <a:defRPr/>
            </a:pPr>
            <a:r>
              <a:rPr lang="en-US" sz="2400" dirty="0"/>
              <a:t>Napoleon loses 300,000 soldiers during this campaign</a:t>
            </a:r>
          </a:p>
        </p:txBody>
      </p:sp>
      <p:pic>
        <p:nvPicPr>
          <p:cNvPr id="3891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447800"/>
            <a:ext cx="4581525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792552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Napoleon’s Continental System was intended to weaken what country?</a:t>
            </a:r>
          </a:p>
          <a:p>
            <a:endParaRPr lang="en-US"/>
          </a:p>
          <a:p>
            <a:r>
              <a:rPr lang="en-US"/>
              <a:t>Napoleon was unable to wage a successful campaign because of this tactic employed by the Spanish.</a:t>
            </a:r>
          </a:p>
          <a:p>
            <a:endParaRPr lang="en-US"/>
          </a:p>
          <a:p>
            <a:r>
              <a:rPr lang="en-US"/>
              <a:t>Explain the purpose of a blockade.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4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Invasion of Russia</a:t>
            </a:r>
          </a:p>
        </p:txBody>
      </p:sp>
      <p:pic>
        <p:nvPicPr>
          <p:cNvPr id="40963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4648200" cy="4216400"/>
          </a:xfrm>
        </p:spPr>
      </p:pic>
      <p:sp>
        <p:nvSpPr>
          <p:cNvPr id="40964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/>
          <a:p>
            <a:r>
              <a:rPr lang="en-US"/>
              <a:t>June 1812</a:t>
            </a:r>
          </a:p>
          <a:p>
            <a:r>
              <a:rPr lang="en-US"/>
              <a:t>Napoleon’s army enters Russia with 420,000 men</a:t>
            </a:r>
          </a:p>
          <a:p>
            <a:r>
              <a:rPr lang="en-US"/>
              <a:t>Russians use </a:t>
            </a:r>
            <a:r>
              <a:rPr lang="en-US" u="sng"/>
              <a:t>scorched-earth policy</a:t>
            </a:r>
            <a:r>
              <a:rPr lang="en-US"/>
              <a:t>—burning crops, livestock while retreating.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32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Grp="1" noChangeAspect="1" noChangeArrowheads="1"/>
          </p:cNvPicPr>
          <p:nvPr>
            <p:ph type="media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048000"/>
            <a:ext cx="6477000" cy="4319588"/>
          </a:xfrm>
          <a:noFill/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457200" y="30163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Russian Tactics</a:t>
            </a:r>
          </a:p>
        </p:txBody>
      </p:sp>
      <p:sp>
        <p:nvSpPr>
          <p:cNvPr id="41988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8382000" cy="2362200"/>
          </a:xfrm>
        </p:spPr>
        <p:txBody>
          <a:bodyPr/>
          <a:lstStyle/>
          <a:p>
            <a:pPr eaLnBrk="1" hangingPunct="1"/>
            <a:r>
              <a:rPr lang="en-US"/>
              <a:t>Napoleon finds Moscow abandoned and burning</a:t>
            </a:r>
          </a:p>
          <a:p>
            <a:pPr eaLnBrk="1" hangingPunct="1"/>
            <a:r>
              <a:rPr lang="en-US"/>
              <a:t>Napoleon retreats, losing all but  10,000 of his soldiers to raids &amp; the elements</a:t>
            </a:r>
          </a:p>
        </p:txBody>
      </p:sp>
    </p:spTree>
    <p:extLst>
      <p:ext uri="{BB962C8B-B14F-4D97-AF65-F5344CB8AC3E}">
        <p14:creationId xmlns:p14="http://schemas.microsoft.com/office/powerpoint/2010/main" val="1234252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Napoleon Suffers Defeat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Britain, Prussia, Sweden, Russia, Austria join forces against Napoleon</a:t>
            </a:r>
          </a:p>
          <a:p>
            <a:r>
              <a:rPr lang="en-US"/>
              <a:t>Napoleon meets quick defeat by allied powers</a:t>
            </a:r>
          </a:p>
          <a:p>
            <a:r>
              <a:rPr lang="en-US"/>
              <a:t>Napoleon abdicates in April, 1814 and exiled to Elba</a:t>
            </a:r>
          </a:p>
        </p:txBody>
      </p:sp>
      <p:pic>
        <p:nvPicPr>
          <p:cNvPr id="4301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447800"/>
            <a:ext cx="3429000" cy="4351338"/>
          </a:xfrm>
        </p:spPr>
      </p:pic>
    </p:spTree>
    <p:extLst>
      <p:ext uri="{BB962C8B-B14F-4D97-AF65-F5344CB8AC3E}">
        <p14:creationId xmlns:p14="http://schemas.microsoft.com/office/powerpoint/2010/main" val="3577373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br>
              <a:rPr lang="en-US" b="1" i="1"/>
            </a:br>
            <a:r>
              <a:rPr lang="en-US" b="1" i="1"/>
              <a:t>"Death is nothing,</a:t>
            </a:r>
            <a:br>
              <a:rPr lang="en-US" b="1"/>
            </a:br>
            <a:r>
              <a:rPr lang="en-US" b="1" i="1"/>
              <a:t>but to live defeated and inglorious is to die daily."</a:t>
            </a:r>
            <a:br>
              <a:rPr lang="en-US" b="1"/>
            </a:br>
            <a:endParaRPr lang="en-US" b="1"/>
          </a:p>
          <a:p>
            <a:pPr eaLnBrk="1" hangingPunct="1">
              <a:buFont typeface="Wingdings 2" pitchFamily="18" charset="2"/>
              <a:buNone/>
            </a:pPr>
            <a:r>
              <a:rPr lang="en-US" b="1"/>
              <a:t>   - Napoleon Bonaparte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0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168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u="sng"/>
              <a:t>Where is Elba?</a:t>
            </a:r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2057400"/>
            <a:ext cx="4038600" cy="4418013"/>
          </a:xfrm>
          <a:noFill/>
        </p:spPr>
      </p:pic>
    </p:spTree>
    <p:extLst>
      <p:ext uri="{BB962C8B-B14F-4D97-AF65-F5344CB8AC3E}">
        <p14:creationId xmlns:p14="http://schemas.microsoft.com/office/powerpoint/2010/main" val="1635758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 of the French Monarchy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057400"/>
          </a:xfrm>
        </p:spPr>
        <p:txBody>
          <a:bodyPr/>
          <a:lstStyle/>
          <a:p>
            <a:r>
              <a:rPr lang="en-US"/>
              <a:t>supported by European powers</a:t>
            </a:r>
          </a:p>
          <a:p>
            <a:r>
              <a:rPr lang="en-US"/>
              <a:t>reestablished monarchy under King Louis XVIII</a:t>
            </a:r>
          </a:p>
          <a:p>
            <a:r>
              <a:rPr lang="en-US"/>
              <a:t>believed they had put an end to the influence of the French Emperor Napoleon</a:t>
            </a:r>
          </a:p>
        </p:txBody>
      </p:sp>
      <p:pic>
        <p:nvPicPr>
          <p:cNvPr id="4608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200400"/>
            <a:ext cx="6705600" cy="4676775"/>
          </a:xfrm>
        </p:spPr>
      </p:pic>
    </p:spTree>
    <p:extLst>
      <p:ext uri="{BB962C8B-B14F-4D97-AF65-F5344CB8AC3E}">
        <p14:creationId xmlns:p14="http://schemas.microsoft.com/office/powerpoint/2010/main" val="3270657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545638" cy="5638800"/>
          </a:xfrm>
        </p:spPr>
      </p:pic>
      <p:sp>
        <p:nvSpPr>
          <p:cNvPr id="4710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Hundred Days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14400"/>
            <a:ext cx="9144000" cy="2971800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  </a:t>
            </a:r>
            <a:r>
              <a:rPr lang="en-US" u="sng" dirty="0"/>
              <a:t>Escape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March to June 1815</a:t>
            </a:r>
          </a:p>
          <a:p>
            <a:pPr>
              <a:defRPr/>
            </a:pPr>
            <a:r>
              <a:rPr lang="en-US" dirty="0"/>
              <a:t>Napoleon escaped Island of Elba</a:t>
            </a:r>
          </a:p>
          <a:p>
            <a:pPr>
              <a:defRPr/>
            </a:pPr>
            <a:r>
              <a:rPr lang="en-US" dirty="0"/>
              <a:t>returned to France</a:t>
            </a:r>
          </a:p>
          <a:p>
            <a:pPr>
              <a:defRPr/>
            </a:pPr>
            <a:r>
              <a:rPr lang="en-US" dirty="0"/>
              <a:t>French authorities quickly dispatched troops to arrest/kill Napoleon</a:t>
            </a:r>
          </a:p>
        </p:txBody>
      </p:sp>
    </p:spTree>
    <p:extLst>
      <p:ext uri="{BB962C8B-B14F-4D97-AF65-F5344CB8AC3E}">
        <p14:creationId xmlns:p14="http://schemas.microsoft.com/office/powerpoint/2010/main" val="773166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Hundred Days</a:t>
            </a:r>
          </a:p>
        </p:txBody>
      </p:sp>
      <p:pic>
        <p:nvPicPr>
          <p:cNvPr id="4813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0"/>
            <a:ext cx="4572000" cy="34750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u="sng" dirty="0"/>
              <a:t>Return to Power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halted by a regiment of soldiers</a:t>
            </a:r>
          </a:p>
          <a:p>
            <a:pPr>
              <a:defRPr/>
            </a:pPr>
            <a:r>
              <a:rPr lang="en-US" dirty="0"/>
              <a:t>“If you would shoot your emperor, then do so now!” </a:t>
            </a:r>
          </a:p>
          <a:p>
            <a:pPr>
              <a:defRPr/>
            </a:pPr>
            <a:r>
              <a:rPr lang="en-US" dirty="0"/>
              <a:t>troops fell in behind their hero</a:t>
            </a:r>
          </a:p>
          <a:p>
            <a:pPr>
              <a:defRPr/>
            </a:pPr>
            <a:r>
              <a:rPr lang="en-US" dirty="0"/>
              <a:t>made one last attempt to re-establish his empire</a:t>
            </a:r>
          </a:p>
        </p:txBody>
      </p:sp>
    </p:spTree>
    <p:extLst>
      <p:ext uri="{BB962C8B-B14F-4D97-AF65-F5344CB8AC3E}">
        <p14:creationId xmlns:p14="http://schemas.microsoft.com/office/powerpoint/2010/main" val="1915563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Hundred Days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371600"/>
            <a:ext cx="5181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u="sng" dirty="0"/>
              <a:t>Battle of Waterloo</a:t>
            </a:r>
            <a:r>
              <a:rPr lang="en-US" dirty="0"/>
              <a:t>: </a:t>
            </a:r>
          </a:p>
          <a:p>
            <a:pPr>
              <a:defRPr/>
            </a:pPr>
            <a:r>
              <a:rPr lang="en-US" dirty="0"/>
              <a:t>Napoleon’s final defeat came on June 20, 1815</a:t>
            </a:r>
          </a:p>
          <a:p>
            <a:pPr>
              <a:defRPr/>
            </a:pPr>
            <a:r>
              <a:rPr lang="en-US" dirty="0"/>
              <a:t>met a combined European force</a:t>
            </a:r>
          </a:p>
          <a:p>
            <a:pPr>
              <a:defRPr/>
            </a:pPr>
            <a:r>
              <a:rPr lang="en-US" dirty="0"/>
              <a:t>under the command of the British Duke of Wellington</a:t>
            </a:r>
          </a:p>
          <a:p>
            <a:pPr>
              <a:defRPr/>
            </a:pPr>
            <a:r>
              <a:rPr lang="en-US" dirty="0"/>
              <a:t>lured Napoleon onto a battle field with which the British were more familiar</a:t>
            </a:r>
          </a:p>
          <a:p>
            <a:pPr>
              <a:defRPr/>
            </a:pPr>
            <a:r>
              <a:rPr lang="en-US" dirty="0"/>
              <a:t>defeated the French army</a:t>
            </a:r>
          </a:p>
          <a:p>
            <a:pPr>
              <a:defRPr/>
            </a:pPr>
            <a:r>
              <a:rPr lang="en-US" dirty="0"/>
              <a:t>end to Napoleon’s campaign</a:t>
            </a:r>
          </a:p>
        </p:txBody>
      </p:sp>
      <p:pic>
        <p:nvPicPr>
          <p:cNvPr id="4915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713" y="2514600"/>
            <a:ext cx="3929062" cy="2590800"/>
          </a:xfrm>
        </p:spPr>
      </p:pic>
    </p:spTree>
    <p:extLst>
      <p:ext uri="{BB962C8B-B14F-4D97-AF65-F5344CB8AC3E}">
        <p14:creationId xmlns:p14="http://schemas.microsoft.com/office/powerpoint/2010/main" val="1105652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Hundred Days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the defeat at Waterloo ends the Hundred Days</a:t>
            </a:r>
          </a:p>
          <a:p>
            <a:r>
              <a:rPr lang="en-US"/>
              <a:t>Napoleon’s last attempt at power</a:t>
            </a:r>
          </a:p>
          <a:p>
            <a:r>
              <a:rPr lang="en-US"/>
              <a:t>sent to the Island of St. Helena</a:t>
            </a:r>
          </a:p>
          <a:p>
            <a:r>
              <a:rPr lang="en-US"/>
              <a:t>he dies on St. Helena in 1821</a:t>
            </a:r>
          </a:p>
        </p:txBody>
      </p:sp>
      <p:pic>
        <p:nvPicPr>
          <p:cNvPr id="50180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5434013" cy="3962400"/>
          </a:xfrm>
        </p:spPr>
      </p:pic>
    </p:spTree>
    <p:extLst>
      <p:ext uri="{BB962C8B-B14F-4D97-AF65-F5344CB8AC3E}">
        <p14:creationId xmlns:p14="http://schemas.microsoft.com/office/powerpoint/2010/main" val="265164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569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196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Review…</a:t>
            </a:r>
          </a:p>
        </p:txBody>
      </p:sp>
      <p:sp>
        <p:nvSpPr>
          <p:cNvPr id="5120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Even though the French never lost a major battle in Russia, they were devastated by this tactic.</a:t>
            </a:r>
          </a:p>
          <a:p>
            <a:endParaRPr lang="en-US"/>
          </a:p>
          <a:p>
            <a:r>
              <a:rPr lang="en-US"/>
              <a:t>This battle is famous for being Napoleon’s final defeat.</a:t>
            </a:r>
          </a:p>
          <a:p>
            <a:endParaRPr lang="en-US"/>
          </a:p>
          <a:p>
            <a:r>
              <a:rPr lang="en-US"/>
              <a:t>Explain the meaning of the word “exile.”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3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French Revolution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52400" y="15240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400" dirty="0"/>
              <a:t>“Savior of French Republic”</a:t>
            </a:r>
          </a:p>
          <a:p>
            <a:pPr eaLnBrk="1" hangingPunct="1">
              <a:defRPr/>
            </a:pPr>
            <a:r>
              <a:rPr lang="en-US" sz="2400" dirty="0"/>
              <a:t>1795:  Napoleon defeats royalist rebels attacking National Convention</a:t>
            </a:r>
          </a:p>
          <a:p>
            <a:pPr eaLnBrk="1" hangingPunct="1">
              <a:defRPr/>
            </a:pPr>
            <a:endParaRPr lang="en-US" sz="2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dirty="0"/>
              <a:t>“Remarkable victories”</a:t>
            </a:r>
          </a:p>
          <a:p>
            <a:pPr>
              <a:defRPr/>
            </a:pPr>
            <a:r>
              <a:rPr lang="en-US" sz="2400" dirty="0"/>
              <a:t>in 1796 was appointed by the Directory to lead the French army against Austria</a:t>
            </a:r>
          </a:p>
        </p:txBody>
      </p:sp>
      <p:pic>
        <p:nvPicPr>
          <p:cNvPr id="21508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371600"/>
            <a:ext cx="4800600" cy="4843463"/>
          </a:xfrm>
        </p:spPr>
      </p:pic>
    </p:spTree>
    <p:extLst>
      <p:ext uri="{BB962C8B-B14F-4D97-AF65-F5344CB8AC3E}">
        <p14:creationId xmlns:p14="http://schemas.microsoft.com/office/powerpoint/2010/main" val="119792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Coup d'état</a:t>
            </a:r>
          </a:p>
        </p:txBody>
      </p:sp>
      <p:pic>
        <p:nvPicPr>
          <p:cNvPr id="2253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4572000" cy="4857750"/>
          </a:xfrm>
        </p:spPr>
      </p:pic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r>
              <a:rPr lang="en-US"/>
              <a:t>in 1799</a:t>
            </a:r>
          </a:p>
          <a:p>
            <a:r>
              <a:rPr lang="en-US"/>
              <a:t>seized power in France</a:t>
            </a:r>
          </a:p>
          <a:p>
            <a:r>
              <a:rPr lang="en-US"/>
              <a:t>named First Consul of France</a:t>
            </a:r>
          </a:p>
          <a:p>
            <a:r>
              <a:rPr lang="en-US"/>
              <a:t>by 1802 negotiates peace with the rest of Europe</a:t>
            </a:r>
          </a:p>
          <a:p>
            <a:r>
              <a:rPr lang="en-US"/>
              <a:t>ended years of war with France and Europe</a:t>
            </a:r>
          </a:p>
        </p:txBody>
      </p:sp>
    </p:spTree>
    <p:extLst>
      <p:ext uri="{BB962C8B-B14F-4D97-AF65-F5344CB8AC3E}">
        <p14:creationId xmlns:p14="http://schemas.microsoft.com/office/powerpoint/2010/main" val="400829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Review…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did Napoleon Bonaparte first gain fame in France?</a:t>
            </a:r>
          </a:p>
          <a:p>
            <a:endParaRPr lang="en-US"/>
          </a:p>
          <a:p>
            <a:r>
              <a:rPr lang="en-US"/>
              <a:t>What country was he first given the command to fight?</a:t>
            </a:r>
          </a:p>
          <a:p>
            <a:endParaRPr lang="en-US"/>
          </a:p>
          <a:p>
            <a:r>
              <a:rPr lang="en-US"/>
              <a:t>Explain what a coup d’ etat is.</a:t>
            </a:r>
          </a:p>
        </p:txBody>
      </p:sp>
    </p:spTree>
    <p:extLst>
      <p:ext uri="{BB962C8B-B14F-4D97-AF65-F5344CB8AC3E}">
        <p14:creationId xmlns:p14="http://schemas.microsoft.com/office/powerpoint/2010/main" val="344700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Emperor of France</a:t>
            </a:r>
          </a:p>
        </p:txBody>
      </p:sp>
      <p:pic>
        <p:nvPicPr>
          <p:cNvPr id="24579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95400"/>
            <a:ext cx="4495800" cy="5253038"/>
          </a:xfrm>
        </p:spPr>
      </p:pic>
      <p:sp>
        <p:nvSpPr>
          <p:cNvPr id="24580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in 1804</a:t>
            </a:r>
          </a:p>
          <a:p>
            <a:r>
              <a:rPr lang="en-US"/>
              <a:t>had himself crowned Napoleon I, Emperor of France</a:t>
            </a:r>
          </a:p>
        </p:txBody>
      </p:sp>
    </p:spTree>
    <p:extLst>
      <p:ext uri="{BB962C8B-B14F-4D97-AF65-F5344CB8AC3E}">
        <p14:creationId xmlns:p14="http://schemas.microsoft.com/office/powerpoint/2010/main" val="152821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Revolution Reforms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u="sng" dirty="0"/>
              <a:t>Restoring Order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established a new constitution (Napoleon w/ all power)</a:t>
            </a:r>
          </a:p>
          <a:p>
            <a:pPr>
              <a:defRPr/>
            </a:pPr>
            <a:r>
              <a:rPr lang="en-US" dirty="0"/>
              <a:t>reorganized the way taxes were collected making it fair and more efficient</a:t>
            </a:r>
          </a:p>
          <a:p>
            <a:pPr>
              <a:defRPr/>
            </a:pPr>
            <a:r>
              <a:rPr lang="en-US" dirty="0"/>
              <a:t>dismissed corrupt government officials</a:t>
            </a:r>
          </a:p>
          <a:p>
            <a:pPr>
              <a:defRPr/>
            </a:pPr>
            <a:r>
              <a:rPr lang="en-US" dirty="0"/>
              <a:t>set up </a:t>
            </a:r>
            <a:r>
              <a:rPr lang="en-US" dirty="0" err="1"/>
              <a:t>lycees</a:t>
            </a:r>
            <a:r>
              <a:rPr lang="en-US" dirty="0"/>
              <a:t>, or schools for boys</a:t>
            </a:r>
          </a:p>
        </p:txBody>
      </p:sp>
    </p:spTree>
    <p:extLst>
      <p:ext uri="{BB962C8B-B14F-4D97-AF65-F5344CB8AC3E}">
        <p14:creationId xmlns:p14="http://schemas.microsoft.com/office/powerpoint/2010/main" val="39709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Concordat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made peace with the Catholic Church</a:t>
            </a:r>
          </a:p>
          <a:p>
            <a:r>
              <a:rPr lang="en-US"/>
              <a:t>previously viewed as an enemy of the revolution</a:t>
            </a:r>
          </a:p>
          <a:p>
            <a:r>
              <a:rPr lang="en-US"/>
              <a:t>solidified his support among many landowners</a:t>
            </a:r>
            <a:endParaRPr lang="en-US" sz="2400" b="1"/>
          </a:p>
          <a:p>
            <a:pPr eaLnBrk="1" hangingPunct="1"/>
            <a:endParaRPr lang="en-US" sz="2400" b="1"/>
          </a:p>
          <a:p>
            <a:pPr eaLnBrk="1" hangingPunct="1"/>
            <a:endParaRPr lang="en-US" sz="4400" b="1"/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00200"/>
            <a:ext cx="4419600" cy="4559300"/>
          </a:xfrm>
        </p:spPr>
      </p:pic>
    </p:spTree>
    <p:extLst>
      <p:ext uri="{BB962C8B-B14F-4D97-AF65-F5344CB8AC3E}">
        <p14:creationId xmlns:p14="http://schemas.microsoft.com/office/powerpoint/2010/main" val="11957971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1033</Words>
  <Application>Microsoft Office PowerPoint</Application>
  <PresentationFormat>On-screen Show (4:3)</PresentationFormat>
  <Paragraphs>163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Wingdings 2</vt:lpstr>
      <vt:lpstr>1_Office Theme</vt:lpstr>
      <vt:lpstr>Napoleon Bonaparte</vt:lpstr>
      <vt:lpstr>Napoleon Bonaparte</vt:lpstr>
      <vt:lpstr>PowerPoint Presentation</vt:lpstr>
      <vt:lpstr>French Revolution</vt:lpstr>
      <vt:lpstr>Coup d'état</vt:lpstr>
      <vt:lpstr>Review…</vt:lpstr>
      <vt:lpstr>Emperor of France</vt:lpstr>
      <vt:lpstr>Revolution Reforms</vt:lpstr>
      <vt:lpstr>Concordat</vt:lpstr>
      <vt:lpstr>Napoleonic Codes</vt:lpstr>
      <vt:lpstr>Early Issues</vt:lpstr>
      <vt:lpstr>Early Issues</vt:lpstr>
      <vt:lpstr>PowerPoint Presentation</vt:lpstr>
      <vt:lpstr>Review…</vt:lpstr>
      <vt:lpstr>Military Campaigns</vt:lpstr>
      <vt:lpstr>Military Campaigns</vt:lpstr>
      <vt:lpstr>Battle of Trafalgar</vt:lpstr>
      <vt:lpstr>Continental System</vt:lpstr>
      <vt:lpstr>PowerPoint Presentation</vt:lpstr>
      <vt:lpstr>Continental System</vt:lpstr>
      <vt:lpstr>PowerPoint Presentation</vt:lpstr>
      <vt:lpstr>Review...</vt:lpstr>
      <vt:lpstr>Fall from Power</vt:lpstr>
      <vt:lpstr>Peninsular War</vt:lpstr>
      <vt:lpstr>Review</vt:lpstr>
      <vt:lpstr>Invasion of Russia</vt:lpstr>
      <vt:lpstr>Russian Tactics</vt:lpstr>
      <vt:lpstr>Napoleon Suffers Defeat</vt:lpstr>
      <vt:lpstr>PowerPoint Presentation</vt:lpstr>
      <vt:lpstr>Where is Elba?</vt:lpstr>
      <vt:lpstr>Return of the French Monarchy</vt:lpstr>
      <vt:lpstr>The Hundred Days</vt:lpstr>
      <vt:lpstr>The Hundred Days</vt:lpstr>
      <vt:lpstr>The Hundred Days</vt:lpstr>
      <vt:lpstr>The Hundred Days</vt:lpstr>
      <vt:lpstr>PowerPoint Presentation</vt:lpstr>
      <vt:lpstr>PowerPoint Presentation</vt:lpstr>
      <vt:lpstr>Review…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 Bonaparte</dc:title>
  <dc:creator>Windows User</dc:creator>
  <cp:lastModifiedBy>CVAShauna.D'Agostino</cp:lastModifiedBy>
  <cp:revision>1</cp:revision>
  <dcterms:created xsi:type="dcterms:W3CDTF">2016-01-11T19:42:17Z</dcterms:created>
  <dcterms:modified xsi:type="dcterms:W3CDTF">2017-05-09T15:00:25Z</dcterms:modified>
</cp:coreProperties>
</file>