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60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9062-8031-4488-852F-925345B55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Ancient River Valley Civilizations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85D4D-3778-47F0-AA71-6D53D0052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Egypt, Mesopotamia, Indus Valley, &amp; China</a:t>
            </a:r>
          </a:p>
        </p:txBody>
      </p:sp>
    </p:spTree>
    <p:extLst>
      <p:ext uri="{BB962C8B-B14F-4D97-AF65-F5344CB8AC3E}">
        <p14:creationId xmlns:p14="http://schemas.microsoft.com/office/powerpoint/2010/main" val="328534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404EB7-84A7-4E38-9F0B-802DD691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04" y="969785"/>
            <a:ext cx="5925818" cy="4918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5DFA7-B64C-473C-97A7-35E092EC8A7A}"/>
              </a:ext>
            </a:extLst>
          </p:cNvPr>
          <p:cNvSpPr txBox="1"/>
          <p:nvPr/>
        </p:nvSpPr>
        <p:spPr>
          <a:xfrm>
            <a:off x="1337310" y="5417820"/>
            <a:ext cx="203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Settlement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B8989-2161-4A44-A62B-8D90F08795E8}"/>
              </a:ext>
            </a:extLst>
          </p:cNvPr>
          <p:cNvSpPr txBox="1"/>
          <p:nvPr/>
        </p:nvSpPr>
        <p:spPr>
          <a:xfrm>
            <a:off x="2354580" y="4354830"/>
            <a:ext cx="15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Agriculture (surplus)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D13B7-7E73-4814-8BAA-D893E58151A5}"/>
              </a:ext>
            </a:extLst>
          </p:cNvPr>
          <p:cNvSpPr txBox="1"/>
          <p:nvPr/>
        </p:nvSpPr>
        <p:spPr>
          <a:xfrm>
            <a:off x="3394710" y="3291840"/>
            <a:ext cx="168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Population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82AD3-25EC-44DD-8143-7875AC4C570A}"/>
              </a:ext>
            </a:extLst>
          </p:cNvPr>
          <p:cNvSpPr txBox="1"/>
          <p:nvPr/>
        </p:nvSpPr>
        <p:spPr>
          <a:xfrm>
            <a:off x="3703320" y="222885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Political Structure/</a:t>
            </a:r>
          </a:p>
          <a:p>
            <a:r>
              <a:rPr lang="en-US" sz="2000" dirty="0"/>
              <a:t>Government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BE5CE-6FBC-4D7A-A9B7-F57FAC3EBB26}"/>
              </a:ext>
            </a:extLst>
          </p:cNvPr>
          <p:cNvSpPr txBox="1"/>
          <p:nvPr/>
        </p:nvSpPr>
        <p:spPr>
          <a:xfrm>
            <a:off x="4583430" y="120015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Culture: religion, arts, technology,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886BD-3E6C-4306-A13B-B72BBA4D75F7}"/>
              </a:ext>
            </a:extLst>
          </p:cNvPr>
          <p:cNvSpPr txBox="1"/>
          <p:nvPr/>
        </p:nvSpPr>
        <p:spPr>
          <a:xfrm>
            <a:off x="6446520" y="194310"/>
            <a:ext cx="35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CIVILIZATION</a:t>
            </a:r>
            <a:r>
              <a:rPr lang="en-US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94A09-E50E-449F-B794-A55C45DFF1A4}"/>
              </a:ext>
            </a:extLst>
          </p:cNvPr>
          <p:cNvSpPr txBox="1"/>
          <p:nvPr/>
        </p:nvSpPr>
        <p:spPr>
          <a:xfrm>
            <a:off x="8012430" y="3631555"/>
            <a:ext cx="4046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 Steps </a:t>
            </a:r>
          </a:p>
          <a:p>
            <a:pPr algn="ctr"/>
            <a:r>
              <a:rPr lang="en-US" sz="3200" b="1" dirty="0"/>
              <a:t>To Civilization </a:t>
            </a:r>
          </a:p>
        </p:txBody>
      </p:sp>
    </p:spTree>
    <p:extLst>
      <p:ext uri="{BB962C8B-B14F-4D97-AF65-F5344CB8AC3E}">
        <p14:creationId xmlns:p14="http://schemas.microsoft.com/office/powerpoint/2010/main" val="103580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80"/>
                    </a14:imgEffect>
                    <a14:imgEffect>
                      <a14:saturation sat="114000"/>
                    </a14:imgEffect>
                    <a14:imgEffect>
                      <a14:brightnessContrast bright="-61000" contrast="-57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509E-8543-4CAC-8427-841298C3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451"/>
            <a:ext cx="10058400" cy="10126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2F4D-5CC8-48AC-BD96-2061C1883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91640"/>
            <a:ext cx="4754880" cy="4480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Economics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Depended on fertile silt deposited by flooding of the Nile (“Gift of the Nile”)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Allowed for growth of surplus crops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Population growth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Trade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Traded crops and goods with other early civilizations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DD1B-014B-4441-8C52-2125C9E2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2" y="1691640"/>
            <a:ext cx="4754880" cy="39776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Religion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Polytheistic (worship of many gods)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Gods that could be depended on to provide bounty &amp; prosperity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Believed that good deeds  rewarded in the afterlife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-63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509E-8543-4CAC-8427-841298C3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451"/>
            <a:ext cx="10058400" cy="10126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2F4D-5CC8-48AC-BD96-2061C1883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91640"/>
            <a:ext cx="4754880" cy="4480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Political Structure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Pharaoh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Leader 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Aided by bureaucracy of priests, scribes, etc.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Government 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Built large elaborate structures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Tombs 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Pyramids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DD1B-014B-4441-8C52-2125C9E2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2" y="1691640"/>
            <a:ext cx="4754880" cy="42748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Culture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Social hierarchy </a:t>
            </a:r>
          </a:p>
          <a:p>
            <a:pPr lvl="2"/>
            <a:r>
              <a:rPr lang="en-US" sz="2200" dirty="0" err="1">
                <a:solidFill>
                  <a:schemeClr val="bg1"/>
                </a:solidFill>
              </a:rPr>
              <a:t>Pharoah</a:t>
            </a:r>
            <a:r>
              <a:rPr lang="en-US" sz="2200" dirty="0">
                <a:solidFill>
                  <a:schemeClr val="bg1"/>
                </a:solidFill>
              </a:rPr>
              <a:t> at the top, followed by priests; working class (farmers) &amp; slaves at the bottom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Writing system	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Hieroglyphics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Developed architecture, literature &amp; artworks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 contrast="-4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509E-8543-4CAC-8427-841298C3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Egypt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6DD1B-014B-4441-8C52-2125C9E2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Technology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Irrigation 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Horses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Chariot 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Compound bow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2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7CE0343E79B4DB7E17E640B671BC4" ma:contentTypeVersion="12" ma:contentTypeDescription="Create a new document." ma:contentTypeScope="" ma:versionID="aa5bfb959191812b533b40ea48d7a890">
  <xsd:schema xmlns:xsd="http://www.w3.org/2001/XMLSchema" xmlns:xs="http://www.w3.org/2001/XMLSchema" xmlns:p="http://schemas.microsoft.com/office/2006/metadata/properties" xmlns:ns3="6e85ea71-0514-4bc1-966b-0ce4215a9bb2" xmlns:ns4="18b81072-17fb-41a5-8a9d-8be8b9a2436d" targetNamespace="http://schemas.microsoft.com/office/2006/metadata/properties" ma:root="true" ma:fieldsID="a6aff3638b1f692ecb2d3895ddb0cf11" ns3:_="" ns4:_="">
    <xsd:import namespace="6e85ea71-0514-4bc1-966b-0ce4215a9bb2"/>
    <xsd:import namespace="18b81072-17fb-41a5-8a9d-8be8b9a243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5ea71-0514-4bc1-966b-0ce4215a9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81072-17fb-41a5-8a9d-8be8b9a24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F34E32-733F-4114-8EDF-D1CF3E5B0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5ea71-0514-4bc1-966b-0ce4215a9bb2"/>
    <ds:schemaRef ds:uri="18b81072-17fb-41a5-8a9d-8be8b9a24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2D48E7-D2B9-42C0-8B71-1800C8310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4FA4DE-0410-4055-92E7-984AC90D3D7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8b81072-17fb-41a5-8a9d-8be8b9a2436d"/>
    <ds:schemaRef ds:uri="6e85ea71-0514-4bc1-966b-0ce4215a9bb2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180</TotalTime>
  <Words>155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Wood Type</vt:lpstr>
      <vt:lpstr>Ancient River Valley Civilizations</vt:lpstr>
      <vt:lpstr>PowerPoint Presentation</vt:lpstr>
      <vt:lpstr>Egypt</vt:lpstr>
      <vt:lpstr>Egypt</vt:lpstr>
      <vt:lpstr>Egypt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River Valley Civilizations</dc:title>
  <dc:creator>Mandrell Perryman</dc:creator>
  <cp:lastModifiedBy>Mandrell Perryman</cp:lastModifiedBy>
  <cp:revision>5</cp:revision>
  <dcterms:created xsi:type="dcterms:W3CDTF">2020-08-06T12:14:53Z</dcterms:created>
  <dcterms:modified xsi:type="dcterms:W3CDTF">2020-08-06T15:26:12Z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0x010100F247CE0343E79B4DB7E17E640B671BC4</vt:lpwstr>
  </property>
</Properties>
</file>