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362DA-B794-45B9-9BEE-599A1FD4F7C7}" type="doc">
      <dgm:prSet loTypeId="urn:microsoft.com/office/officeart/2009/3/layout/Phased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7F997771-75EA-4896-A86B-88DEFCAAF0DF}" type="pres">
      <dgm:prSet presAssocID="{6A1362DA-B794-45B9-9BEE-599A1FD4F7C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2F199568-9382-4F57-8637-EA89AB21FD2E}" type="pres">
      <dgm:prSet presAssocID="{6A1362DA-B794-45B9-9BEE-599A1FD4F7C7}" presName="middleComposite" presStyleCnt="0"/>
      <dgm:spPr/>
    </dgm:pt>
    <dgm:pt modelId="{2C6B576E-83E6-4A2B-86DA-256C01041219}" type="pres">
      <dgm:prSet presAssocID="{6A1362DA-B794-45B9-9BEE-599A1FD4F7C7}" presName="leftComposite" presStyleCnt="0"/>
      <dgm:spPr/>
    </dgm:pt>
    <dgm:pt modelId="{2F20CFD9-9E25-4178-B585-093FFDC4B696}" type="pres">
      <dgm:prSet presAssocID="{6A1362DA-B794-45B9-9BEE-599A1FD4F7C7}" presName="parentText1" presStyleLbl="revTx" presStyleIdx="0" presStyleCnt="1">
        <dgm:presLayoutVars>
          <dgm:chMax val="4"/>
          <dgm:chPref val="3"/>
          <dgm:bulletEnabled val="1"/>
        </dgm:presLayoutVars>
      </dgm:prSet>
      <dgm:spPr/>
    </dgm:pt>
  </dgm:ptLst>
  <dgm:cxnLst>
    <dgm:cxn modelId="{9F72A209-3E49-4599-9DCA-9C049022F59C}" type="presOf" srcId="{6A1362DA-B794-45B9-9BEE-599A1FD4F7C7}" destId="{7F997771-75EA-4896-A86B-88DEFCAAF0DF}" srcOrd="0" destOrd="0" presId="urn:microsoft.com/office/officeart/2009/3/layout/PhasedProcess"/>
    <dgm:cxn modelId="{5A39184B-789C-424C-9F77-D2C886162712}" type="presParOf" srcId="{7F997771-75EA-4896-A86B-88DEFCAAF0DF}" destId="{2F199568-9382-4F57-8637-EA89AB21FD2E}" srcOrd="0" destOrd="0" presId="urn:microsoft.com/office/officeart/2009/3/layout/PhasedProcess"/>
    <dgm:cxn modelId="{5716EB85-A799-4BF1-8F79-8F379BE194C2}" type="presParOf" srcId="{7F997771-75EA-4896-A86B-88DEFCAAF0DF}" destId="{2C6B576E-83E6-4A2B-86DA-256C01041219}" srcOrd="1" destOrd="0" presId="urn:microsoft.com/office/officeart/2009/3/layout/PhasedProcess"/>
    <dgm:cxn modelId="{55CB1FD3-BBB7-4B7D-A899-0B561FDC1E8D}" type="presParOf" srcId="{7F997771-75EA-4896-A86B-88DEFCAAF0DF}" destId="{2F20CFD9-9E25-4178-B585-093FFDC4B696}" srcOrd="2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0CFD9-9E25-4178-B585-093FFDC4B696}">
      <dsp:nvSpPr>
        <dsp:cNvPr id="0" name=""/>
        <dsp:cNvSpPr/>
      </dsp:nvSpPr>
      <dsp:spPr>
        <a:xfrm>
          <a:off x="2353999" y="1641287"/>
          <a:ext cx="3245418" cy="75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8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6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1/1/2020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1/1/2020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1/1/2020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1/1/2020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1/1/2020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1/1/2020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1/1/2020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1/1/2020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1/1/2020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1/1/2020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1/1/2020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1/1/2020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 cap="none" dirty="0"/>
              <a:t>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r>
              <a:rPr lang="en-US" sz="2000" dirty="0"/>
              <a:t>Ethnic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CD3CE-0A83-4215-B47A-0FC016D9C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78" y="466789"/>
            <a:ext cx="9847385" cy="37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D3AE-A872-471E-96B9-B15AFF924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Merriam-Webster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1a: the customary beliefs, social norms, and material traits of a racial, religious, or social group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also : the characteristic features of everyday existence (such as diversions or a way of life) shared by people in a place or time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Dictionary.com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5: the behaviors and beliefs characteristic of a particular social, ethnic, or age group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88E1-1C83-45CD-94C1-01CE6D1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050" y="609600"/>
            <a:ext cx="5669623" cy="1356360"/>
          </a:xfrm>
        </p:spPr>
        <p:txBody>
          <a:bodyPr>
            <a:normAutofit/>
          </a:bodyPr>
          <a:lstStyle/>
          <a:p>
            <a:r>
              <a:rPr lang="en-US" dirty="0"/>
              <a:t>What does culture mean to you? </a:t>
            </a:r>
          </a:p>
        </p:txBody>
      </p:sp>
      <p:graphicFrame>
        <p:nvGraphicFramePr>
          <p:cNvPr id="4" name="Content Placeholder 3" descr="Phased Process Graph">
            <a:extLst>
              <a:ext uri="{FF2B5EF4-FFF2-40B4-BE49-F238E27FC236}">
                <a16:creationId xmlns:a16="http://schemas.microsoft.com/office/drawing/2014/main" id="{0C82266E-8E79-4188-AADA-9AAEBC0C2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669316"/>
              </p:ext>
            </p:extLst>
          </p:nvPr>
        </p:nvGraphicFramePr>
        <p:xfrm>
          <a:off x="4441783" y="1965960"/>
          <a:ext cx="795341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E4941AC-B8CA-4BE8-B77E-51B9A6168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049" y="2617804"/>
            <a:ext cx="3254883" cy="3134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6CA2FA-1459-4952-9473-FC3DD884F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572" y="255485"/>
            <a:ext cx="5516478" cy="6347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9476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6CEF-0499-44E0-83A5-3FAC1572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Culture Wheels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07136-AC72-4D1E-8966-7E3B25C4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64183"/>
            <a:ext cx="3996640" cy="4709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A25F10-19AA-4AD5-900D-238E75C44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41" y="1659666"/>
            <a:ext cx="4896678" cy="49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038844" cy="13563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Your Culture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7399"/>
            <a:ext cx="5038844" cy="4449417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Bring examples of your culture</a:t>
            </a:r>
          </a:p>
          <a:p>
            <a:pPr marL="4572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	Examples can include:</a:t>
            </a:r>
          </a:p>
          <a:p>
            <a:pPr marL="4572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	-Food</a:t>
            </a:r>
          </a:p>
          <a:p>
            <a:pPr marL="4572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	-Music</a:t>
            </a:r>
          </a:p>
          <a:p>
            <a:pPr marL="4572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	-Dance</a:t>
            </a:r>
          </a:p>
          <a:p>
            <a:pPr marL="4572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	-Clothing/dress</a:t>
            </a:r>
          </a:p>
          <a:p>
            <a:pPr marL="4572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	-Language</a:t>
            </a:r>
          </a:p>
          <a:p>
            <a:pPr marL="4572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	-</a:t>
            </a:r>
            <a:r>
              <a:rPr lang="en-US" sz="2600" dirty="0" err="1">
                <a:solidFill>
                  <a:srgbClr val="FFFFFF"/>
                </a:solidFill>
              </a:rPr>
              <a:t>Etc</a:t>
            </a:r>
            <a:r>
              <a:rPr lang="en-US" sz="2600" dirty="0">
                <a:solidFill>
                  <a:srgbClr val="FFFFFF"/>
                </a:solidFill>
              </a:rPr>
              <a:t> .</a:t>
            </a:r>
          </a:p>
          <a:p>
            <a:pPr marL="4572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Be creative </a:t>
            </a:r>
          </a:p>
          <a:p>
            <a:pPr marL="45720" indent="0">
              <a:buNone/>
            </a:pPr>
            <a:r>
              <a:rPr lang="en-US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DFD46-C8C6-47AE-9B23-B6A004EBF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41" y="851388"/>
            <a:ext cx="5428051" cy="5450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e85ea71-0514-4bc1-966b-0ce4215a9b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7CE0343E79B4DB7E17E640B671BC4" ma:contentTypeVersion="11" ma:contentTypeDescription="Create a new document." ma:contentTypeScope="" ma:versionID="d08bc8082ac43b21ec1d697780d43cdf">
  <xsd:schema xmlns:xsd="http://www.w3.org/2001/XMLSchema" xmlns:xs="http://www.w3.org/2001/XMLSchema" xmlns:p="http://schemas.microsoft.com/office/2006/metadata/properties" xmlns:ns3="6e85ea71-0514-4bc1-966b-0ce4215a9bb2" xmlns:ns4="18b81072-17fb-41a5-8a9d-8be8b9a2436d" targetNamespace="http://schemas.microsoft.com/office/2006/metadata/properties" ma:root="true" ma:fieldsID="a439e714605e73f435f10375acdfb3d0" ns3:_="" ns4:_="">
    <xsd:import namespace="6e85ea71-0514-4bc1-966b-0ce4215a9bb2"/>
    <xsd:import namespace="18b81072-17fb-41a5-8a9d-8be8b9a243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5ea71-0514-4bc1-966b-0ce4215a9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81072-17fb-41a5-8a9d-8be8b9a243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57C456-CC1D-4991-B397-26B0CCF834E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e85ea71-0514-4bc1-966b-0ce4215a9bb2"/>
    <ds:schemaRef ds:uri="http://purl.org/dc/elements/1.1/"/>
    <ds:schemaRef ds:uri="http://schemas.microsoft.com/office/2006/metadata/properties"/>
    <ds:schemaRef ds:uri="18b81072-17fb-41a5-8a9d-8be8b9a2436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AD055F-6A08-4727-8DB8-D3FD1D1AA7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9CEAF2-C750-401C-BC10-629BBE3E52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85ea71-0514-4bc1-966b-0ce4215a9bb2"/>
    <ds:schemaRef ds:uri="18b81072-17fb-41a5-8a9d-8be8b9a24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 design</Template>
  <TotalTime>0</TotalTime>
  <Words>95</Words>
  <Application>Microsoft Office PowerPoint</Application>
  <PresentationFormat>Widescreen</PresentationFormat>
  <Paragraphs>25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Corbel</vt:lpstr>
      <vt:lpstr>Basis</vt:lpstr>
      <vt:lpstr>Culture</vt:lpstr>
      <vt:lpstr>What is Culture?</vt:lpstr>
      <vt:lpstr>What does culture mean to you? </vt:lpstr>
      <vt:lpstr>Culture Wheels </vt:lpstr>
      <vt:lpstr>Your 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2020-01-02T02:28:29Z</dcterms:created>
  <dcterms:modified xsi:type="dcterms:W3CDTF">2020-01-02T03:42:29Z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0x010100F247CE0343E79B4DB7E17E640B671BC4</vt:lpwstr>
  </property>
</Properties>
</file>