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65" r:id="rId11"/>
    <p:sldId id="266" r:id="rId12"/>
    <p:sldId id="267" r:id="rId13"/>
    <p:sldId id="283" r:id="rId14"/>
    <p:sldId id="268" r:id="rId15"/>
    <p:sldId id="269" r:id="rId16"/>
    <p:sldId id="270" r:id="rId17"/>
    <p:sldId id="284" r:id="rId18"/>
    <p:sldId id="271" r:id="rId19"/>
    <p:sldId id="272" r:id="rId20"/>
    <p:sldId id="273" r:id="rId21"/>
    <p:sldId id="285" r:id="rId22"/>
    <p:sldId id="274" r:id="rId23"/>
    <p:sldId id="275" r:id="rId24"/>
    <p:sldId id="276" r:id="rId25"/>
    <p:sldId id="277" r:id="rId26"/>
    <p:sldId id="278" r:id="rId27"/>
    <p:sldId id="286" r:id="rId28"/>
    <p:sldId id="279" r:id="rId29"/>
    <p:sldId id="280" r:id="rId30"/>
    <p:sldId id="281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AE0A-A7CD-4DDC-84FF-00E6BA13E3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67D9-78BD-4B71-8968-F7D9598D29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80E5-164F-43F6-970E-7B1006B187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2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F8DA-4019-4901-94D0-CF4248ACB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38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48A1-4333-45E8-915B-EE83FC997A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87A9-511C-444D-9E65-FB54F727B7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2DA8-73D7-424D-B111-13FCA4563D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6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0AB2-4C64-447C-B828-313521F22D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5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105D-6372-43B1-B372-1284CEA707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3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30EF-0307-4F58-BDF9-95A3A4C4D9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9999-67DA-4958-801F-EE40C50237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3AC2-7910-46B0-8F6E-8BCEE65208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8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2D73A-0C00-42E4-BFCD-2F8C0EA1C1F3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Absolutism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Element</a:t>
            </a:r>
            <a:r>
              <a:rPr lang="en-US" sz="2800" dirty="0"/>
              <a:t>: Examine absolutism through a comparison of the rules of Louis XIV, Tsar Peter the Great and Tokugawa </a:t>
            </a:r>
            <a:r>
              <a:rPr lang="en-US" sz="2800" dirty="0" err="1"/>
              <a:t>Ieyasu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Vocabulary</a:t>
            </a:r>
            <a:r>
              <a:rPr lang="en-US" sz="2800" dirty="0"/>
              <a:t>: absolutism, Louis XIV, Peter the Great, Tokugawa </a:t>
            </a:r>
            <a:r>
              <a:rPr lang="en-US" sz="2800" dirty="0" err="1"/>
              <a:t>Ieyasu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Essential Question</a:t>
            </a:r>
            <a:r>
              <a:rPr lang="en-US" sz="2800" dirty="0"/>
              <a:t>: How did absolutism impact the world during the 17</a:t>
            </a:r>
            <a:r>
              <a:rPr lang="en-US" sz="2800" baseline="30000" dirty="0"/>
              <a:t>th</a:t>
            </a:r>
            <a:r>
              <a:rPr lang="en-US" sz="2800" dirty="0"/>
              <a:t> and 18</a:t>
            </a:r>
            <a:r>
              <a:rPr lang="en-US" sz="2800" baseline="30000" dirty="0"/>
              <a:t>th</a:t>
            </a:r>
            <a:r>
              <a:rPr lang="en-US" sz="2800" dirty="0"/>
              <a:t> centuries? 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3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Eliminated Competition</a:t>
            </a:r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Tokugawa </a:t>
            </a:r>
            <a:r>
              <a:rPr lang="en-US" u="sng" dirty="0" err="1"/>
              <a:t>Ieyasu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defeated rivals at the battle of </a:t>
            </a:r>
            <a:r>
              <a:rPr lang="en-US" dirty="0" err="1"/>
              <a:t>Sikigahara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earned loyalty of all Daimyo</a:t>
            </a:r>
          </a:p>
        </p:txBody>
      </p:sp>
    </p:spTree>
    <p:extLst>
      <p:ext uri="{BB962C8B-B14F-4D97-AF65-F5344CB8AC3E}">
        <p14:creationId xmlns:p14="http://schemas.microsoft.com/office/powerpoint/2010/main" val="352567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Eliminated Competition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Louis XIV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made sure local officials communicated regularly with him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Cardinal Richelieu will pass away</a:t>
            </a:r>
          </a:p>
        </p:txBody>
      </p:sp>
      <p:pic>
        <p:nvPicPr>
          <p:cNvPr id="13316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3289300" cy="4525963"/>
          </a:xfrm>
        </p:spPr>
      </p:pic>
    </p:spTree>
    <p:extLst>
      <p:ext uri="{BB962C8B-B14F-4D97-AF65-F5344CB8AC3E}">
        <p14:creationId xmlns:p14="http://schemas.microsoft.com/office/powerpoint/2010/main" val="19242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Eliminated Competition</a:t>
            </a: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600200"/>
            <a:ext cx="32512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Peter the Great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survived his brother and co-ruler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his brother died of illness</a:t>
            </a:r>
          </a:p>
        </p:txBody>
      </p:sp>
    </p:spTree>
    <p:extLst>
      <p:ext uri="{BB962C8B-B14F-4D97-AF65-F5344CB8AC3E}">
        <p14:creationId xmlns:p14="http://schemas.microsoft.com/office/powerpoint/2010/main" val="161449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these three absolute rulers eliminate competition?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743200"/>
            <a:ext cx="3733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09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Controlled Land Owning Masses</a:t>
            </a:r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Tokugawa </a:t>
            </a:r>
            <a:r>
              <a:rPr lang="en-US" u="sng" dirty="0" err="1"/>
              <a:t>Ieyasu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Daimyo ruled at local level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Alternate Attendance Policy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 hostage system</a:t>
            </a:r>
          </a:p>
        </p:txBody>
      </p:sp>
    </p:spTree>
    <p:extLst>
      <p:ext uri="{BB962C8B-B14F-4D97-AF65-F5344CB8AC3E}">
        <p14:creationId xmlns:p14="http://schemas.microsoft.com/office/powerpoint/2010/main" val="236616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Controlled Land Owning Masses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Louis XIV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weakened the power of the nobles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excluded them from his council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forced nobility to live at the capital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believed in mercantilism as a means to make money</a:t>
            </a:r>
          </a:p>
        </p:txBody>
      </p:sp>
      <p:pic>
        <p:nvPicPr>
          <p:cNvPr id="16388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3289300" cy="4525963"/>
          </a:xfrm>
        </p:spPr>
      </p:pic>
    </p:spTree>
    <p:extLst>
      <p:ext uri="{BB962C8B-B14F-4D97-AF65-F5344CB8AC3E}">
        <p14:creationId xmlns:p14="http://schemas.microsoft.com/office/powerpoint/2010/main" val="375847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Controlled Land Owning Masses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600200"/>
            <a:ext cx="32512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Peter the Great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reduced nobles power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promoted lower ranking families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gave lower class grants of land</a:t>
            </a:r>
          </a:p>
        </p:txBody>
      </p:sp>
    </p:spTree>
    <p:extLst>
      <p:ext uri="{BB962C8B-B14F-4D97-AF65-F5344CB8AC3E}">
        <p14:creationId xmlns:p14="http://schemas.microsoft.com/office/powerpoint/2010/main" val="199303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these absolute rulers take control over the nobility and use this control to their advantage?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0" y="2819400"/>
            <a:ext cx="3733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1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Controlled Religion</a:t>
            </a: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Tokugawa </a:t>
            </a:r>
            <a:r>
              <a:rPr lang="en-US" u="sng" dirty="0" err="1"/>
              <a:t>Ieyasu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by 1612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outlawed Christianity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drove out Christian missionaries</a:t>
            </a:r>
          </a:p>
        </p:txBody>
      </p:sp>
    </p:spTree>
    <p:extLst>
      <p:ext uri="{BB962C8B-B14F-4D97-AF65-F5344CB8AC3E}">
        <p14:creationId xmlns:p14="http://schemas.microsoft.com/office/powerpoint/2010/main" val="274762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Controlled Religion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Louis XIV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appointed France’s Cardinal Richelieu as a minister and advisor of the state</a:t>
            </a:r>
          </a:p>
        </p:txBody>
      </p:sp>
      <p:pic>
        <p:nvPicPr>
          <p:cNvPr id="19460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3289300" cy="4525963"/>
          </a:xfrm>
        </p:spPr>
      </p:pic>
    </p:spTree>
    <p:extLst>
      <p:ext uri="{BB962C8B-B14F-4D97-AF65-F5344CB8AC3E}">
        <p14:creationId xmlns:p14="http://schemas.microsoft.com/office/powerpoint/2010/main" val="185384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1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Controlled Religion</a:t>
            </a:r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600200"/>
            <a:ext cx="32512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Peter the Great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Government controlled Russian Orthodox Christianity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Monarch viewed as head of the Church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abolished position of the patriarch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created the Holy Synod that reported to the monarch</a:t>
            </a:r>
          </a:p>
        </p:txBody>
      </p:sp>
    </p:spTree>
    <p:extLst>
      <p:ext uri="{BB962C8B-B14F-4D97-AF65-F5344CB8AC3E}">
        <p14:creationId xmlns:p14="http://schemas.microsoft.com/office/powerpoint/2010/main" val="259684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controlling religion contribute to the power of absolute rulers? 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743200"/>
            <a:ext cx="3733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6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Built New Grand Capital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Tokugawa </a:t>
            </a:r>
            <a:r>
              <a:rPr lang="en-US" u="sng" dirty="0" err="1"/>
              <a:t>Ieyasu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moved capital from Kyoto to Edo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modern day Tokyo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Daimyo placed in charge of building program</a:t>
            </a:r>
          </a:p>
        </p:txBody>
      </p:sp>
    </p:spTree>
    <p:extLst>
      <p:ext uri="{BB962C8B-B14F-4D97-AF65-F5344CB8AC3E}">
        <p14:creationId xmlns:p14="http://schemas.microsoft.com/office/powerpoint/2010/main" val="172680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Built New Grand Capital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Louis XIV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built palace of Versailles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became a “Patron of the Arts”</a:t>
            </a:r>
          </a:p>
        </p:txBody>
      </p:sp>
      <p:pic>
        <p:nvPicPr>
          <p:cNvPr id="22532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3289300" cy="4525963"/>
          </a:xfrm>
        </p:spPr>
      </p:pic>
    </p:spTree>
    <p:extLst>
      <p:ext uri="{BB962C8B-B14F-4D97-AF65-F5344CB8AC3E}">
        <p14:creationId xmlns:p14="http://schemas.microsoft.com/office/powerpoint/2010/main" val="406498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3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Built New Grand Capital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600200"/>
            <a:ext cx="32512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Peter the Great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established a new capital St. Petersburg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“window on Europe”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became a “Patron of the Arts”</a:t>
            </a:r>
          </a:p>
        </p:txBody>
      </p:sp>
    </p:spTree>
    <p:extLst>
      <p:ext uri="{BB962C8B-B14F-4D97-AF65-F5344CB8AC3E}">
        <p14:creationId xmlns:p14="http://schemas.microsoft.com/office/powerpoint/2010/main" val="1408629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9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building a grand new capital would help absolute rulers become more powerful?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743200"/>
            <a:ext cx="3733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2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Traits of Absolutism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Centralized Government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Eliminated Competition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Controlled Land Owning Masses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Controlled Religion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/>
              <a:t>Built New Grand Capital</a:t>
            </a:r>
          </a:p>
        </p:txBody>
      </p:sp>
    </p:spTree>
    <p:extLst>
      <p:ext uri="{BB962C8B-B14F-4D97-AF65-F5344CB8AC3E}">
        <p14:creationId xmlns:p14="http://schemas.microsoft.com/office/powerpoint/2010/main" val="147765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Immediate Effects of Absolutism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Rulers increased the size of their courts to appear more powerful</a:t>
            </a:r>
          </a:p>
          <a:p>
            <a:pPr eaLnBrk="1" hangingPunct="1"/>
            <a:r>
              <a:rPr lang="en-US"/>
              <a:t>Rulers created bureaucracies to control their countries economies</a:t>
            </a:r>
          </a:p>
          <a:p>
            <a:pPr eaLnBrk="1" hangingPunct="1"/>
            <a:r>
              <a:rPr lang="en-US"/>
              <a:t>Gained support of the working class through control of the land owning masses</a:t>
            </a:r>
          </a:p>
          <a:p>
            <a:pPr eaLnBrk="1" hangingPunct="1"/>
            <a:r>
              <a:rPr lang="en-US"/>
              <a:t>Rulers regulated religious worship and social gatherings to control the spread of ideas</a:t>
            </a:r>
          </a:p>
        </p:txBody>
      </p:sp>
    </p:spTree>
    <p:extLst>
      <p:ext uri="{BB962C8B-B14F-4D97-AF65-F5344CB8AC3E}">
        <p14:creationId xmlns:p14="http://schemas.microsoft.com/office/powerpoint/2010/main" val="194716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Absolutism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Definition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belief that the ruler has complete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Examples in the Ancient World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Shi </a:t>
            </a:r>
            <a:r>
              <a:rPr lang="en-US" dirty="0" err="1"/>
              <a:t>Huangdi</a:t>
            </a:r>
            <a:r>
              <a:rPr lang="en-US" dirty="0"/>
              <a:t> of the Qin Dynasty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Caesar’s of the Roman Empire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Charlomagne</a:t>
            </a:r>
            <a:r>
              <a:rPr lang="en-US" dirty="0"/>
              <a:t> of the Franks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Suleyman</a:t>
            </a:r>
            <a:r>
              <a:rPr lang="en-US" dirty="0"/>
              <a:t> the </a:t>
            </a:r>
            <a:r>
              <a:rPr lang="en-US" dirty="0" err="1"/>
              <a:t>Magnificant</a:t>
            </a:r>
            <a:r>
              <a:rPr lang="en-US" dirty="0"/>
              <a:t> of the Ottoman Empire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8862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87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Long-term Effects of Absolutism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rise of the Enlightenment</a:t>
            </a:r>
          </a:p>
          <a:p>
            <a:pPr eaLnBrk="1" hangingPunct="1"/>
            <a:r>
              <a:rPr lang="en-US"/>
              <a:t>English political reforms that influence U.S. democracy</a:t>
            </a:r>
          </a:p>
          <a:p>
            <a:pPr eaLnBrk="1" hangingPunct="1"/>
            <a:r>
              <a:rPr lang="en-US"/>
              <a:t>revolution in France</a:t>
            </a:r>
          </a:p>
          <a:p>
            <a:pPr eaLnBrk="1" hangingPunct="1"/>
            <a:r>
              <a:rPr lang="en-US"/>
              <a:t>western European influence on Russia</a:t>
            </a:r>
          </a:p>
        </p:txBody>
      </p:sp>
    </p:spTree>
    <p:extLst>
      <p:ext uri="{BB962C8B-B14F-4D97-AF65-F5344CB8AC3E}">
        <p14:creationId xmlns:p14="http://schemas.microsoft.com/office/powerpoint/2010/main" val="1675850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absolutism impact the world during the 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centuries?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10" y="2971800"/>
            <a:ext cx="3733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5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Immediate Causes of Absolutism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Religious and Territorial conflicts created fear and uncertainty</a:t>
            </a:r>
          </a:p>
          <a:p>
            <a:pPr eaLnBrk="1" hangingPunct="1"/>
            <a:r>
              <a:rPr lang="en-US"/>
              <a:t>The Growth of Armies to deal with conflict caused rulers to raise taxes to pay troops</a:t>
            </a:r>
          </a:p>
          <a:p>
            <a:pPr eaLnBrk="1" hangingPunct="1"/>
            <a:r>
              <a:rPr lang="en-US"/>
              <a:t>Heavy taxes led to addition unrest and peasant revolts</a:t>
            </a:r>
          </a:p>
        </p:txBody>
      </p:sp>
    </p:spTree>
    <p:extLst>
      <p:ext uri="{BB962C8B-B14F-4D97-AF65-F5344CB8AC3E}">
        <p14:creationId xmlns:p14="http://schemas.microsoft.com/office/powerpoint/2010/main" val="50762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Absolute Rulers</a:t>
            </a:r>
          </a:p>
        </p:txBody>
      </p:sp>
      <p:pic>
        <p:nvPicPr>
          <p:cNvPr id="8195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1625" y="1366838"/>
            <a:ext cx="3538538" cy="4716462"/>
          </a:xfrm>
        </p:spPr>
      </p:pic>
      <p:pic>
        <p:nvPicPr>
          <p:cNvPr id="819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3429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6838"/>
            <a:ext cx="339248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44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Centralized Government</a:t>
            </a: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Tokugawa </a:t>
            </a:r>
            <a:r>
              <a:rPr lang="en-US" u="sng" dirty="0" err="1"/>
              <a:t>Ieyasu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by 1603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daimyo that unified Japan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became new shogun</a:t>
            </a:r>
          </a:p>
        </p:txBody>
      </p:sp>
    </p:spTree>
    <p:extLst>
      <p:ext uri="{BB962C8B-B14F-4D97-AF65-F5344CB8AC3E}">
        <p14:creationId xmlns:p14="http://schemas.microsoft.com/office/powerpoint/2010/main" val="120320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Centralized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Louis XIV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increased power of government agents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known as the intendants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kept central power</a:t>
            </a:r>
          </a:p>
        </p:txBody>
      </p:sp>
      <p:pic>
        <p:nvPicPr>
          <p:cNvPr id="10244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600200"/>
            <a:ext cx="3289300" cy="4525963"/>
          </a:xfrm>
        </p:spPr>
      </p:pic>
    </p:spTree>
    <p:extLst>
      <p:ext uri="{BB962C8B-B14F-4D97-AF65-F5344CB8AC3E}">
        <p14:creationId xmlns:p14="http://schemas.microsoft.com/office/powerpoint/2010/main" val="379003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Centralized Government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600200"/>
            <a:ext cx="32512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/>
              <a:t>Peter the Great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became an absolute ruler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forced change on the people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had to “westernize”</a:t>
            </a:r>
          </a:p>
        </p:txBody>
      </p:sp>
    </p:spTree>
    <p:extLst>
      <p:ext uri="{BB962C8B-B14F-4D97-AF65-F5344CB8AC3E}">
        <p14:creationId xmlns:p14="http://schemas.microsoft.com/office/powerpoint/2010/main" val="3731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these three absolute rulers establish a more centralized government?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743200"/>
            <a:ext cx="3733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0805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635</Words>
  <Application>Microsoft Office PowerPoint</Application>
  <PresentationFormat>On-screen Show (4:3)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1_Office Theme</vt:lpstr>
      <vt:lpstr>Absolutism</vt:lpstr>
      <vt:lpstr>PowerPoint Presentation</vt:lpstr>
      <vt:lpstr>Absolutism</vt:lpstr>
      <vt:lpstr>Immediate Causes of Absolutism</vt:lpstr>
      <vt:lpstr>Absolute Rulers</vt:lpstr>
      <vt:lpstr>Centralized Government</vt:lpstr>
      <vt:lpstr>Centralized Government</vt:lpstr>
      <vt:lpstr>Centralized Government</vt:lpstr>
      <vt:lpstr>Stop and Think! </vt:lpstr>
      <vt:lpstr>Eliminated Competition</vt:lpstr>
      <vt:lpstr>Eliminated Competition</vt:lpstr>
      <vt:lpstr>Eliminated Competition</vt:lpstr>
      <vt:lpstr>Stop and Think! </vt:lpstr>
      <vt:lpstr>Controlled Land Owning Masses</vt:lpstr>
      <vt:lpstr>Controlled Land Owning Masses</vt:lpstr>
      <vt:lpstr>Controlled Land Owning Masses</vt:lpstr>
      <vt:lpstr>Stop and Think! </vt:lpstr>
      <vt:lpstr>Controlled Religion</vt:lpstr>
      <vt:lpstr>Controlled Religion</vt:lpstr>
      <vt:lpstr>Controlled Religion</vt:lpstr>
      <vt:lpstr>Stop and Think! </vt:lpstr>
      <vt:lpstr>Built New Grand Capital</vt:lpstr>
      <vt:lpstr>Built New Grand Capital</vt:lpstr>
      <vt:lpstr>PowerPoint Presentation</vt:lpstr>
      <vt:lpstr>Built New Grand Capital</vt:lpstr>
      <vt:lpstr>PowerPoint Presentation</vt:lpstr>
      <vt:lpstr>Stop and Think! </vt:lpstr>
      <vt:lpstr>Traits of Absolutism</vt:lpstr>
      <vt:lpstr>Immediate Effects of Absolutism</vt:lpstr>
      <vt:lpstr>Long-term Effects of Absolutism</vt:lpstr>
      <vt:lpstr>Stop and Think!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</dc:title>
  <dc:creator>Windows User</dc:creator>
  <cp:lastModifiedBy>CVAShauna.D'Agostino</cp:lastModifiedBy>
  <cp:revision>3</cp:revision>
  <dcterms:created xsi:type="dcterms:W3CDTF">2016-01-12T16:25:43Z</dcterms:created>
  <dcterms:modified xsi:type="dcterms:W3CDTF">2017-05-09T13:56:44Z</dcterms:modified>
</cp:coreProperties>
</file>